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5"/>
  </p:notesMasterIdLst>
  <p:handoutMasterIdLst>
    <p:handoutMasterId r:id="rId116"/>
  </p:handoutMasterIdLst>
  <p:sldIdLst>
    <p:sldId id="289" r:id="rId3"/>
    <p:sldId id="426" r:id="rId4"/>
    <p:sldId id="850" r:id="rId5"/>
    <p:sldId id="845" r:id="rId6"/>
    <p:sldId id="849" r:id="rId7"/>
    <p:sldId id="851" r:id="rId8"/>
    <p:sldId id="852" r:id="rId9"/>
    <p:sldId id="853" r:id="rId10"/>
    <p:sldId id="854" r:id="rId11"/>
    <p:sldId id="855" r:id="rId12"/>
    <p:sldId id="856" r:id="rId13"/>
    <p:sldId id="857" r:id="rId14"/>
    <p:sldId id="858" r:id="rId15"/>
    <p:sldId id="859" r:id="rId16"/>
    <p:sldId id="860" r:id="rId17"/>
    <p:sldId id="861" r:id="rId18"/>
    <p:sldId id="863" r:id="rId19"/>
    <p:sldId id="862" r:id="rId20"/>
    <p:sldId id="864" r:id="rId21"/>
    <p:sldId id="865" r:id="rId22"/>
    <p:sldId id="866" r:id="rId23"/>
    <p:sldId id="867" r:id="rId24"/>
    <p:sldId id="868" r:id="rId25"/>
    <p:sldId id="869" r:id="rId26"/>
    <p:sldId id="870" r:id="rId27"/>
    <p:sldId id="871" r:id="rId28"/>
    <p:sldId id="872" r:id="rId29"/>
    <p:sldId id="873" r:id="rId30"/>
    <p:sldId id="874" r:id="rId31"/>
    <p:sldId id="875" r:id="rId32"/>
    <p:sldId id="876" r:id="rId33"/>
    <p:sldId id="880" r:id="rId34"/>
    <p:sldId id="881" r:id="rId35"/>
    <p:sldId id="882" r:id="rId36"/>
    <p:sldId id="883" r:id="rId37"/>
    <p:sldId id="884" r:id="rId38"/>
    <p:sldId id="885" r:id="rId39"/>
    <p:sldId id="886" r:id="rId40"/>
    <p:sldId id="887" r:id="rId41"/>
    <p:sldId id="888" r:id="rId42"/>
    <p:sldId id="889" r:id="rId43"/>
    <p:sldId id="890" r:id="rId44"/>
    <p:sldId id="891" r:id="rId45"/>
    <p:sldId id="892" r:id="rId46"/>
    <p:sldId id="893" r:id="rId47"/>
    <p:sldId id="894" r:id="rId48"/>
    <p:sldId id="895" r:id="rId49"/>
    <p:sldId id="896" r:id="rId50"/>
    <p:sldId id="897" r:id="rId51"/>
    <p:sldId id="898" r:id="rId52"/>
    <p:sldId id="899" r:id="rId53"/>
    <p:sldId id="900" r:id="rId54"/>
    <p:sldId id="901" r:id="rId55"/>
    <p:sldId id="902" r:id="rId56"/>
    <p:sldId id="903" r:id="rId57"/>
    <p:sldId id="904" r:id="rId58"/>
    <p:sldId id="905" r:id="rId59"/>
    <p:sldId id="906" r:id="rId60"/>
    <p:sldId id="907" r:id="rId61"/>
    <p:sldId id="908" r:id="rId62"/>
    <p:sldId id="909" r:id="rId63"/>
    <p:sldId id="910" r:id="rId64"/>
    <p:sldId id="911" r:id="rId65"/>
    <p:sldId id="912" r:id="rId66"/>
    <p:sldId id="913" r:id="rId67"/>
    <p:sldId id="914" r:id="rId68"/>
    <p:sldId id="915" r:id="rId69"/>
    <p:sldId id="916" r:id="rId70"/>
    <p:sldId id="917" r:id="rId71"/>
    <p:sldId id="918" r:id="rId72"/>
    <p:sldId id="919" r:id="rId73"/>
    <p:sldId id="920" r:id="rId74"/>
    <p:sldId id="921" r:id="rId75"/>
    <p:sldId id="922" r:id="rId76"/>
    <p:sldId id="923" r:id="rId77"/>
    <p:sldId id="924" r:id="rId78"/>
    <p:sldId id="925" r:id="rId79"/>
    <p:sldId id="926" r:id="rId80"/>
    <p:sldId id="927" r:id="rId81"/>
    <p:sldId id="928" r:id="rId82"/>
    <p:sldId id="929" r:id="rId83"/>
    <p:sldId id="930" r:id="rId84"/>
    <p:sldId id="931" r:id="rId85"/>
    <p:sldId id="932" r:id="rId86"/>
    <p:sldId id="933" r:id="rId87"/>
    <p:sldId id="934" r:id="rId88"/>
    <p:sldId id="935" r:id="rId89"/>
    <p:sldId id="936" r:id="rId90"/>
    <p:sldId id="937" r:id="rId91"/>
    <p:sldId id="938" r:id="rId92"/>
    <p:sldId id="939" r:id="rId93"/>
    <p:sldId id="940" r:id="rId94"/>
    <p:sldId id="941" r:id="rId95"/>
    <p:sldId id="942" r:id="rId96"/>
    <p:sldId id="943" r:id="rId97"/>
    <p:sldId id="944" r:id="rId98"/>
    <p:sldId id="945" r:id="rId99"/>
    <p:sldId id="946" r:id="rId100"/>
    <p:sldId id="947" r:id="rId101"/>
    <p:sldId id="948" r:id="rId102"/>
    <p:sldId id="949" r:id="rId103"/>
    <p:sldId id="950" r:id="rId104"/>
    <p:sldId id="951" r:id="rId105"/>
    <p:sldId id="952" r:id="rId106"/>
    <p:sldId id="953" r:id="rId107"/>
    <p:sldId id="954" r:id="rId108"/>
    <p:sldId id="955" r:id="rId109"/>
    <p:sldId id="956" r:id="rId110"/>
    <p:sldId id="957" r:id="rId111"/>
    <p:sldId id="958" r:id="rId112"/>
    <p:sldId id="959" r:id="rId113"/>
    <p:sldId id="960" r:id="rId114"/>
  </p:sldIdLst>
  <p:sldSz cx="12192000" cy="6858000"/>
  <p:notesSz cx="6858000" cy="9144000"/>
  <p:custDataLst>
    <p:tags r:id="rId12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x"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75" autoAdjust="0"/>
    <p:restoredTop sz="94660"/>
  </p:normalViewPr>
  <p:slideViewPr>
    <p:cSldViewPr snapToGrid="0">
      <p:cViewPr varScale="1">
        <p:scale>
          <a:sx n="78" d="100"/>
          <a:sy n="78" d="100"/>
        </p:scale>
        <p:origin x="110" y="5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1" Type="http://schemas.openxmlformats.org/officeDocument/2006/relationships/tags" Target="tags/tag1098.xml"/><Relationship Id="rId120" Type="http://schemas.openxmlformats.org/officeDocument/2006/relationships/commentAuthors" Target="commentAuthors.xml"/><Relationship Id="rId12" Type="http://schemas.openxmlformats.org/officeDocument/2006/relationships/slide" Target="slides/slide10.xml"/><Relationship Id="rId119" Type="http://schemas.openxmlformats.org/officeDocument/2006/relationships/tableStyles" Target="tableStyles.xml"/><Relationship Id="rId118" Type="http://schemas.openxmlformats.org/officeDocument/2006/relationships/viewProps" Target="viewProps.xml"/><Relationship Id="rId117" Type="http://schemas.openxmlformats.org/officeDocument/2006/relationships/presProps" Target="presProps.xml"/><Relationship Id="rId116" Type="http://schemas.openxmlformats.org/officeDocument/2006/relationships/handoutMaster" Target="handoutMasters/handoutMaster1.xml"/><Relationship Id="rId115" Type="http://schemas.openxmlformats.org/officeDocument/2006/relationships/notesMaster" Target="notesMasters/notesMaster1.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6" Type="http://schemas.openxmlformats.org/officeDocument/2006/relationships/image" Target="../media/image39.wmf"/><Relationship Id="rId5" Type="http://schemas.openxmlformats.org/officeDocument/2006/relationships/image" Target="../media/image24.wmf"/><Relationship Id="rId4" Type="http://schemas.openxmlformats.org/officeDocument/2006/relationships/image" Target="../media/image34.wmf"/><Relationship Id="rId3" Type="http://schemas.openxmlformats.org/officeDocument/2006/relationships/image" Target="../media/image35.wmf"/><Relationship Id="rId2" Type="http://schemas.openxmlformats.org/officeDocument/2006/relationships/image" Target="../media/image38.wmf"/><Relationship Id="rId1" Type="http://schemas.openxmlformats.org/officeDocument/2006/relationships/image" Target="../media/image37.wmf"/></Relationships>
</file>

<file path=ppt/drawings/_rels/vmlDrawing11.vml.rels><?xml version="1.0" encoding="UTF-8" standalone="yes"?>
<Relationships xmlns="http://schemas.openxmlformats.org/package/2006/relationships"><Relationship Id="rId4" Type="http://schemas.openxmlformats.org/officeDocument/2006/relationships/image" Target="../media/image42.wmf"/><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15.vml.rels><?xml version="1.0" encoding="UTF-8" standalone="yes"?>
<Relationships xmlns="http://schemas.openxmlformats.org/package/2006/relationships"><Relationship Id="rId9" Type="http://schemas.openxmlformats.org/officeDocument/2006/relationships/image" Target="../media/image56.wmf"/><Relationship Id="rId8" Type="http://schemas.openxmlformats.org/officeDocument/2006/relationships/image" Target="../media/image55.wmf"/><Relationship Id="rId7" Type="http://schemas.openxmlformats.org/officeDocument/2006/relationships/image" Target="../media/image54.wmf"/><Relationship Id="rId6" Type="http://schemas.openxmlformats.org/officeDocument/2006/relationships/image" Target="../media/image51.wmf"/><Relationship Id="rId5" Type="http://schemas.openxmlformats.org/officeDocument/2006/relationships/image" Target="../media/image50.wmf"/><Relationship Id="rId4" Type="http://schemas.openxmlformats.org/officeDocument/2006/relationships/image" Target="../media/image53.wmf"/><Relationship Id="rId3" Type="http://schemas.openxmlformats.org/officeDocument/2006/relationships/image" Target="../media/image52.wmf"/><Relationship Id="rId2" Type="http://schemas.openxmlformats.org/officeDocument/2006/relationships/image" Target="../media/image42.wmf"/><Relationship Id="rId10" Type="http://schemas.openxmlformats.org/officeDocument/2006/relationships/image" Target="../media/image57.wmf"/><Relationship Id="rId1" Type="http://schemas.openxmlformats.org/officeDocument/2006/relationships/image" Target="../media/image40.wmf"/></Relationships>
</file>

<file path=ppt/drawings/_rels/vmlDrawing16.vml.rels><?xml version="1.0" encoding="UTF-8" standalone="yes"?>
<Relationships xmlns="http://schemas.openxmlformats.org/package/2006/relationships"><Relationship Id="rId7" Type="http://schemas.openxmlformats.org/officeDocument/2006/relationships/image" Target="../media/image65.wmf"/><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image" Target="../media/image62.wmf"/><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1.wmf"/><Relationship Id="rId1" Type="http://schemas.openxmlformats.org/officeDocument/2006/relationships/image" Target="../media/image59.wmf"/></Relationships>
</file>

<file path=ppt/drawings/_rels/vmlDrawing18.vml.rels><?xml version="1.0" encoding="UTF-8" standalone="yes"?>
<Relationships xmlns="http://schemas.openxmlformats.org/package/2006/relationships"><Relationship Id="rId4" Type="http://schemas.openxmlformats.org/officeDocument/2006/relationships/image" Target="../media/image62.wmf"/><Relationship Id="rId3" Type="http://schemas.openxmlformats.org/officeDocument/2006/relationships/image" Target="../media/image60.wmf"/><Relationship Id="rId2" Type="http://schemas.openxmlformats.org/officeDocument/2006/relationships/image" Target="../media/image68.wmf"/><Relationship Id="rId1" Type="http://schemas.openxmlformats.org/officeDocument/2006/relationships/image" Target="../media/image67.wmf"/></Relationships>
</file>

<file path=ppt/drawings/_rels/vmlDrawing19.vml.rels><?xml version="1.0" encoding="UTF-8" standalone="yes"?>
<Relationships xmlns="http://schemas.openxmlformats.org/package/2006/relationships"><Relationship Id="rId6" Type="http://schemas.openxmlformats.org/officeDocument/2006/relationships/image" Target="../media/image74.wmf"/><Relationship Id="rId5" Type="http://schemas.openxmlformats.org/officeDocument/2006/relationships/image" Target="../media/image73.wmf"/><Relationship Id="rId4" Type="http://schemas.openxmlformats.org/officeDocument/2006/relationships/image" Target="../media/image72.wmf"/><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7" Type="http://schemas.openxmlformats.org/officeDocument/2006/relationships/image" Target="../media/image80.wmf"/><Relationship Id="rId6" Type="http://schemas.openxmlformats.org/officeDocument/2006/relationships/image" Target="../media/image79.wmf"/><Relationship Id="rId5" Type="http://schemas.openxmlformats.org/officeDocument/2006/relationships/image" Target="../media/image78.wmf"/><Relationship Id="rId4" Type="http://schemas.openxmlformats.org/officeDocument/2006/relationships/image" Target="../media/image77.wmf"/><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10.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drawings/_rels/vmlDrawing22.vml.rels><?xml version="1.0" encoding="UTF-8" standalone="yes"?>
<Relationships xmlns="http://schemas.openxmlformats.org/package/2006/relationships"><Relationship Id="rId7" Type="http://schemas.openxmlformats.org/officeDocument/2006/relationships/image" Target="../media/image91.wmf"/><Relationship Id="rId6" Type="http://schemas.openxmlformats.org/officeDocument/2006/relationships/image" Target="../media/image90.wmf"/><Relationship Id="rId5" Type="http://schemas.openxmlformats.org/officeDocument/2006/relationships/image" Target="../media/image89.wmf"/><Relationship Id="rId4" Type="http://schemas.openxmlformats.org/officeDocument/2006/relationships/image" Target="../media/image88.wmf"/><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drawings/_rels/vmlDrawing23.vml.rels><?xml version="1.0" encoding="UTF-8" standalone="yes"?>
<Relationships xmlns="http://schemas.openxmlformats.org/package/2006/relationships"><Relationship Id="rId5" Type="http://schemas.openxmlformats.org/officeDocument/2006/relationships/image" Target="../media/image96.wmf"/><Relationship Id="rId4" Type="http://schemas.openxmlformats.org/officeDocument/2006/relationships/image" Target="../media/image95.wmf"/><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97.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26.vml.rels><?xml version="1.0" encoding="UTF-8" standalone="yes"?>
<Relationships xmlns="http://schemas.openxmlformats.org/package/2006/relationships"><Relationship Id="rId7" Type="http://schemas.openxmlformats.org/officeDocument/2006/relationships/image" Target="../media/image104.wmf"/><Relationship Id="rId6" Type="http://schemas.openxmlformats.org/officeDocument/2006/relationships/image" Target="../media/image103.wmf"/><Relationship Id="rId5" Type="http://schemas.openxmlformats.org/officeDocument/2006/relationships/image" Target="../media/image102.wmf"/><Relationship Id="rId4" Type="http://schemas.openxmlformats.org/officeDocument/2006/relationships/image" Target="../media/image101.wmf"/><Relationship Id="rId3" Type="http://schemas.openxmlformats.org/officeDocument/2006/relationships/image" Target="../media/image100.wmf"/><Relationship Id="rId2" Type="http://schemas.openxmlformats.org/officeDocument/2006/relationships/image" Target="../media/image89.wmf"/><Relationship Id="rId1" Type="http://schemas.openxmlformats.org/officeDocument/2006/relationships/image" Target="../media/image99.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2.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0.wmf"/><Relationship Id="rId1" Type="http://schemas.openxmlformats.org/officeDocument/2006/relationships/image" Target="../media/image11.wmf"/></Relationships>
</file>

<file path=ppt/drawings/_rels/vmlDrawing30.vml.rels><?xml version="1.0" encoding="UTF-8" standalone="yes"?>
<Relationships xmlns="http://schemas.openxmlformats.org/package/2006/relationships"><Relationship Id="rId5" Type="http://schemas.openxmlformats.org/officeDocument/2006/relationships/image" Target="../media/image113.wmf"/><Relationship Id="rId4" Type="http://schemas.openxmlformats.org/officeDocument/2006/relationships/image" Target="../media/image102.wmf"/><Relationship Id="rId3" Type="http://schemas.openxmlformats.org/officeDocument/2006/relationships/image" Target="../media/image112.wmf"/><Relationship Id="rId2" Type="http://schemas.openxmlformats.org/officeDocument/2006/relationships/image" Target="../media/image98.wmf"/><Relationship Id="rId1" Type="http://schemas.openxmlformats.org/officeDocument/2006/relationships/image" Target="../media/image111.wmf"/></Relationships>
</file>

<file path=ppt/drawings/_rels/vmlDrawing31.vml.rels><?xml version="1.0" encoding="UTF-8" standalone="yes"?>
<Relationships xmlns="http://schemas.openxmlformats.org/package/2006/relationships"><Relationship Id="rId4" Type="http://schemas.openxmlformats.org/officeDocument/2006/relationships/image" Target="../media/image89.wmf"/><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s>
</file>

<file path=ppt/drawings/_rels/vmlDrawing32.vml.rels><?xml version="1.0" encoding="UTF-8" standalone="yes"?>
<Relationships xmlns="http://schemas.openxmlformats.org/package/2006/relationships"><Relationship Id="rId5" Type="http://schemas.openxmlformats.org/officeDocument/2006/relationships/image" Target="../media/image111.wmf"/><Relationship Id="rId4" Type="http://schemas.openxmlformats.org/officeDocument/2006/relationships/image" Target="../media/image121.wmf"/><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s>
</file>

<file path=ppt/drawings/_rels/vmlDrawing34.vml.rels><?xml version="1.0" encoding="UTF-8" standalone="yes"?>
<Relationships xmlns="http://schemas.openxmlformats.org/package/2006/relationships"><Relationship Id="rId4" Type="http://schemas.openxmlformats.org/officeDocument/2006/relationships/image" Target="../media/image128.wmf"/><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36.vml.rels><?xml version="1.0" encoding="UTF-8" standalone="yes"?>
<Relationships xmlns="http://schemas.openxmlformats.org/package/2006/relationships"><Relationship Id="rId4" Type="http://schemas.openxmlformats.org/officeDocument/2006/relationships/image" Target="../media/image134.wmf"/><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38.vml.rels><?xml version="1.0" encoding="UTF-8" standalone="yes"?>
<Relationships xmlns="http://schemas.openxmlformats.org/package/2006/relationships"><Relationship Id="rId4" Type="http://schemas.openxmlformats.org/officeDocument/2006/relationships/image" Target="../media/image142.wmf"/><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s>
</file>

<file path=ppt/drawings/_rels/vmlDrawing39.vml.rels><?xml version="1.0" encoding="UTF-8" standalone="yes"?>
<Relationships xmlns="http://schemas.openxmlformats.org/package/2006/relationships"><Relationship Id="rId4" Type="http://schemas.openxmlformats.org/officeDocument/2006/relationships/image" Target="../media/image146.wmf"/><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s>
</file>

<file path=ppt/drawings/_rels/vmlDrawing4.vml.rels><?xml version="1.0" encoding="UTF-8" standalone="yes"?>
<Relationships xmlns="http://schemas.openxmlformats.org/package/2006/relationships"><Relationship Id="rId4" Type="http://schemas.openxmlformats.org/officeDocument/2006/relationships/image" Target="../media/image16.wmf"/><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40.vml.rels><?xml version="1.0" encoding="UTF-8" standalone="yes"?>
<Relationships xmlns="http://schemas.openxmlformats.org/package/2006/relationships"><Relationship Id="rId4" Type="http://schemas.openxmlformats.org/officeDocument/2006/relationships/image" Target="../media/image150.wmf"/><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wmf"/></Relationships>
</file>

<file path=ppt/drawings/_rels/vmlDrawing41.vml.rels><?xml version="1.0" encoding="UTF-8" standalone="yes"?>
<Relationships xmlns="http://schemas.openxmlformats.org/package/2006/relationships"><Relationship Id="rId7" Type="http://schemas.openxmlformats.org/officeDocument/2006/relationships/image" Target="../media/image157.wmf"/><Relationship Id="rId6" Type="http://schemas.openxmlformats.org/officeDocument/2006/relationships/image" Target="../media/image156.wmf"/><Relationship Id="rId5" Type="http://schemas.openxmlformats.org/officeDocument/2006/relationships/image" Target="../media/image155.wmf"/><Relationship Id="rId4" Type="http://schemas.openxmlformats.org/officeDocument/2006/relationships/image" Target="../media/image154.wmf"/><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image" Target="../media/image159.wmf"/></Relationships>
</file>

<file path=ppt/drawings/_rels/vmlDrawing43.vml.rels><?xml version="1.0" encoding="UTF-8" standalone="yes"?>
<Relationships xmlns="http://schemas.openxmlformats.org/package/2006/relationships"><Relationship Id="rId6" Type="http://schemas.openxmlformats.org/officeDocument/2006/relationships/image" Target="../media/image167.wmf"/><Relationship Id="rId5" Type="http://schemas.openxmlformats.org/officeDocument/2006/relationships/image" Target="../media/image166.wmf"/><Relationship Id="rId4" Type="http://schemas.openxmlformats.org/officeDocument/2006/relationships/image" Target="../media/image165.wmf"/><Relationship Id="rId3" Type="http://schemas.openxmlformats.org/officeDocument/2006/relationships/image" Target="../media/image164.wmf"/><Relationship Id="rId2" Type="http://schemas.openxmlformats.org/officeDocument/2006/relationships/image" Target="../media/image163.wmf"/><Relationship Id="rId1" Type="http://schemas.openxmlformats.org/officeDocument/2006/relationships/image" Target="../media/image162.wmf"/></Relationships>
</file>

<file path=ppt/drawings/_rels/vmlDrawing44.vml.rels><?xml version="1.0" encoding="UTF-8" standalone="yes"?>
<Relationships xmlns="http://schemas.openxmlformats.org/package/2006/relationships"><Relationship Id="rId5" Type="http://schemas.openxmlformats.org/officeDocument/2006/relationships/image" Target="../media/image172.wmf"/><Relationship Id="rId4" Type="http://schemas.openxmlformats.org/officeDocument/2006/relationships/image" Target="../media/image171.wmf"/><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image" Target="../media/image174.wmf"/><Relationship Id="rId1" Type="http://schemas.openxmlformats.org/officeDocument/2006/relationships/image" Target="../media/image173.wmf"/></Relationships>
</file>

<file path=ppt/drawings/_rels/vmlDrawing46.vml.rels><?xml version="1.0" encoding="UTF-8" standalone="yes"?>
<Relationships xmlns="http://schemas.openxmlformats.org/package/2006/relationships"><Relationship Id="rId9" Type="http://schemas.openxmlformats.org/officeDocument/2006/relationships/image" Target="../media/image184.wmf"/><Relationship Id="rId8" Type="http://schemas.openxmlformats.org/officeDocument/2006/relationships/image" Target="../media/image183.wmf"/><Relationship Id="rId7" Type="http://schemas.openxmlformats.org/officeDocument/2006/relationships/image" Target="../media/image174.wmf"/><Relationship Id="rId6" Type="http://schemas.openxmlformats.org/officeDocument/2006/relationships/image" Target="../media/image182.wmf"/><Relationship Id="rId5" Type="http://schemas.openxmlformats.org/officeDocument/2006/relationships/image" Target="../media/image181.wmf"/><Relationship Id="rId4" Type="http://schemas.openxmlformats.org/officeDocument/2006/relationships/image" Target="../media/image180.wmf"/><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image" Target="../media/image177.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image" Target="../media/image185.wmf"/><Relationship Id="rId1" Type="http://schemas.openxmlformats.org/officeDocument/2006/relationships/image" Target="../media/image173.wmf"/></Relationships>
</file>

<file path=ppt/drawings/_rels/vmlDrawing48.vml.rels><?xml version="1.0" encoding="UTF-8" standalone="yes"?>
<Relationships xmlns="http://schemas.openxmlformats.org/package/2006/relationships"><Relationship Id="rId4" Type="http://schemas.openxmlformats.org/officeDocument/2006/relationships/image" Target="../media/image189.wmf"/><Relationship Id="rId3" Type="http://schemas.openxmlformats.org/officeDocument/2006/relationships/image" Target="../media/image188.wmf"/><Relationship Id="rId2" Type="http://schemas.openxmlformats.org/officeDocument/2006/relationships/image" Target="../media/image187.wmf"/><Relationship Id="rId1" Type="http://schemas.openxmlformats.org/officeDocument/2006/relationships/image" Target="../media/image186.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image" Target="../media/image19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95.wmf"/><Relationship Id="rId2" Type="http://schemas.openxmlformats.org/officeDocument/2006/relationships/image" Target="../media/image194.wmf"/><Relationship Id="rId1" Type="http://schemas.openxmlformats.org/officeDocument/2006/relationships/image" Target="../media/image193.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197.wmf"/><Relationship Id="rId1" Type="http://schemas.openxmlformats.org/officeDocument/2006/relationships/image" Target="../media/image196.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image" Target="../media/image200.wmf"/><Relationship Id="rId1" Type="http://schemas.openxmlformats.org/officeDocument/2006/relationships/image" Target="../media/image199.w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203.wmf"/><Relationship Id="rId1" Type="http://schemas.openxmlformats.org/officeDocument/2006/relationships/image" Target="../media/image202.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205.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206.wmf"/></Relationships>
</file>

<file path=ppt/drawings/_rels/vmlDrawing56.vml.rels><?xml version="1.0" encoding="UTF-8" standalone="yes"?>
<Relationships xmlns="http://schemas.openxmlformats.org/package/2006/relationships"><Relationship Id="rId7" Type="http://schemas.openxmlformats.org/officeDocument/2006/relationships/image" Target="../media/image213.wmf"/><Relationship Id="rId6" Type="http://schemas.openxmlformats.org/officeDocument/2006/relationships/image" Target="../media/image212.wmf"/><Relationship Id="rId5" Type="http://schemas.openxmlformats.org/officeDocument/2006/relationships/image" Target="../media/image211.wmf"/><Relationship Id="rId4" Type="http://schemas.openxmlformats.org/officeDocument/2006/relationships/image" Target="../media/image210.wmf"/><Relationship Id="rId3" Type="http://schemas.openxmlformats.org/officeDocument/2006/relationships/image" Target="../media/image209.wmf"/><Relationship Id="rId2" Type="http://schemas.openxmlformats.org/officeDocument/2006/relationships/image" Target="../media/image208.wmf"/><Relationship Id="rId1" Type="http://schemas.openxmlformats.org/officeDocument/2006/relationships/image" Target="../media/image207.wmf"/></Relationships>
</file>

<file path=ppt/drawings/_rels/vmlDrawing57.vml.rels><?xml version="1.0" encoding="UTF-8" standalone="yes"?>
<Relationships xmlns="http://schemas.openxmlformats.org/package/2006/relationships"><Relationship Id="rId4" Type="http://schemas.openxmlformats.org/officeDocument/2006/relationships/image" Target="../media/image216.wmf"/><Relationship Id="rId3" Type="http://schemas.openxmlformats.org/officeDocument/2006/relationships/image" Target="../media/image215.wmf"/><Relationship Id="rId2" Type="http://schemas.openxmlformats.org/officeDocument/2006/relationships/image" Target="../media/image214.wmf"/><Relationship Id="rId1" Type="http://schemas.openxmlformats.org/officeDocument/2006/relationships/image" Target="../media/image206.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219.wmf"/><Relationship Id="rId2" Type="http://schemas.openxmlformats.org/officeDocument/2006/relationships/image" Target="../media/image218.wmf"/><Relationship Id="rId1" Type="http://schemas.openxmlformats.org/officeDocument/2006/relationships/image" Target="../media/image217.wmf"/></Relationships>
</file>

<file path=ppt/drawings/_rels/vmlDrawing59.vml.rels><?xml version="1.0" encoding="UTF-8" standalone="yes"?>
<Relationships xmlns="http://schemas.openxmlformats.org/package/2006/relationships"><Relationship Id="rId4" Type="http://schemas.openxmlformats.org/officeDocument/2006/relationships/image" Target="../media/image223.wmf"/><Relationship Id="rId3" Type="http://schemas.openxmlformats.org/officeDocument/2006/relationships/image" Target="../media/image222.wmf"/><Relationship Id="rId2" Type="http://schemas.openxmlformats.org/officeDocument/2006/relationships/image" Target="../media/image221.wmf"/><Relationship Id="rId1" Type="http://schemas.openxmlformats.org/officeDocument/2006/relationships/image" Target="../media/image220.wmf"/></Relationships>
</file>

<file path=ppt/drawings/_rels/vmlDrawing6.vml.rels><?xml version="1.0" encoding="UTF-8" standalone="yes"?>
<Relationships xmlns="http://schemas.openxmlformats.org/package/2006/relationships"><Relationship Id="rId4" Type="http://schemas.openxmlformats.org/officeDocument/2006/relationships/image" Target="../media/image25.wmf"/><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226.wmf"/><Relationship Id="rId2" Type="http://schemas.openxmlformats.org/officeDocument/2006/relationships/image" Target="../media/image225.wmf"/><Relationship Id="rId1" Type="http://schemas.openxmlformats.org/officeDocument/2006/relationships/image" Target="../media/image224.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229.wmf"/></Relationships>
</file>

<file path=ppt/drawings/_rels/vmlDrawing62.vml.rels><?xml version="1.0" encoding="UTF-8" standalone="yes"?>
<Relationships xmlns="http://schemas.openxmlformats.org/package/2006/relationships"><Relationship Id="rId5" Type="http://schemas.openxmlformats.org/officeDocument/2006/relationships/image" Target="../media/image234.wmf"/><Relationship Id="rId4" Type="http://schemas.openxmlformats.org/officeDocument/2006/relationships/image" Target="../media/image233.wmf"/><Relationship Id="rId3" Type="http://schemas.openxmlformats.org/officeDocument/2006/relationships/image" Target="../media/image232.wmf"/><Relationship Id="rId2" Type="http://schemas.openxmlformats.org/officeDocument/2006/relationships/image" Target="../media/image231.wmf"/><Relationship Id="rId1" Type="http://schemas.openxmlformats.org/officeDocument/2006/relationships/image" Target="../media/image230.wmf"/></Relationships>
</file>

<file path=ppt/drawings/_rels/vmlDrawing63.vml.rels><?xml version="1.0" encoding="UTF-8" standalone="yes"?>
<Relationships xmlns="http://schemas.openxmlformats.org/package/2006/relationships"><Relationship Id="rId4" Type="http://schemas.openxmlformats.org/officeDocument/2006/relationships/image" Target="../media/image239.wmf"/><Relationship Id="rId3" Type="http://schemas.openxmlformats.org/officeDocument/2006/relationships/image" Target="../media/image238.wmf"/><Relationship Id="rId2" Type="http://schemas.openxmlformats.org/officeDocument/2006/relationships/image" Target="../media/image237.wmf"/><Relationship Id="rId1" Type="http://schemas.openxmlformats.org/officeDocument/2006/relationships/image" Target="../media/image236.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42.w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246.wmf"/><Relationship Id="rId1" Type="http://schemas.openxmlformats.org/officeDocument/2006/relationships/image" Target="../media/image245.wmf"/></Relationships>
</file>

<file path=ppt/drawings/_rels/vmlDrawing66.vml.rels><?xml version="1.0" encoding="UTF-8" standalone="yes"?>
<Relationships xmlns="http://schemas.openxmlformats.org/package/2006/relationships"><Relationship Id="rId5" Type="http://schemas.openxmlformats.org/officeDocument/2006/relationships/image" Target="../media/image256.wmf"/><Relationship Id="rId4" Type="http://schemas.openxmlformats.org/officeDocument/2006/relationships/image" Target="../media/image255.wmf"/><Relationship Id="rId3" Type="http://schemas.openxmlformats.org/officeDocument/2006/relationships/image" Target="../media/image254.wmf"/><Relationship Id="rId2" Type="http://schemas.openxmlformats.org/officeDocument/2006/relationships/image" Target="../media/image253.wmf"/><Relationship Id="rId1" Type="http://schemas.openxmlformats.org/officeDocument/2006/relationships/image" Target="../media/image252.w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258.wmf"/><Relationship Id="rId1" Type="http://schemas.openxmlformats.org/officeDocument/2006/relationships/image" Target="../media/image257.wmf"/></Relationships>
</file>

<file path=ppt/drawings/_rels/vmlDrawing68.vml.rels><?xml version="1.0" encoding="UTF-8" standalone="yes"?>
<Relationships xmlns="http://schemas.openxmlformats.org/package/2006/relationships"><Relationship Id="rId5" Type="http://schemas.openxmlformats.org/officeDocument/2006/relationships/image" Target="../media/image265.wmf"/><Relationship Id="rId4" Type="http://schemas.openxmlformats.org/officeDocument/2006/relationships/image" Target="../media/image264.wmf"/><Relationship Id="rId3" Type="http://schemas.openxmlformats.org/officeDocument/2006/relationships/image" Target="../media/image263.wmf"/><Relationship Id="rId2" Type="http://schemas.openxmlformats.org/officeDocument/2006/relationships/image" Target="../media/image262.wmf"/><Relationship Id="rId1" Type="http://schemas.openxmlformats.org/officeDocument/2006/relationships/image" Target="../media/image261.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268.wmf"/><Relationship Id="rId2" Type="http://schemas.openxmlformats.org/officeDocument/2006/relationships/image" Target="../media/image267.wmf"/><Relationship Id="rId1" Type="http://schemas.openxmlformats.org/officeDocument/2006/relationships/image" Target="../media/image26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274.wmf"/><Relationship Id="rId2" Type="http://schemas.openxmlformats.org/officeDocument/2006/relationships/image" Target="../media/image273.wmf"/><Relationship Id="rId1" Type="http://schemas.openxmlformats.org/officeDocument/2006/relationships/image" Target="../media/image272.wmf"/></Relationships>
</file>

<file path=ppt/drawings/_rels/vmlDrawing71.vml.rels><?xml version="1.0" encoding="UTF-8" standalone="yes"?>
<Relationships xmlns="http://schemas.openxmlformats.org/package/2006/relationships"><Relationship Id="rId5" Type="http://schemas.openxmlformats.org/officeDocument/2006/relationships/image" Target="../media/image280.wmf"/><Relationship Id="rId4" Type="http://schemas.openxmlformats.org/officeDocument/2006/relationships/image" Target="../media/image279.wmf"/><Relationship Id="rId3" Type="http://schemas.openxmlformats.org/officeDocument/2006/relationships/image" Target="../media/image278.wmf"/><Relationship Id="rId2" Type="http://schemas.openxmlformats.org/officeDocument/2006/relationships/image" Target="../media/image277.wmf"/><Relationship Id="rId1" Type="http://schemas.openxmlformats.org/officeDocument/2006/relationships/image" Target="../media/image276.wmf"/></Relationships>
</file>

<file path=ppt/drawings/_rels/vmlDrawing72.vml.rels><?xml version="1.0" encoding="UTF-8" standalone="yes"?>
<Relationships xmlns="http://schemas.openxmlformats.org/package/2006/relationships"><Relationship Id="rId7" Type="http://schemas.openxmlformats.org/officeDocument/2006/relationships/image" Target="../media/image289.wmf"/><Relationship Id="rId6" Type="http://schemas.openxmlformats.org/officeDocument/2006/relationships/image" Target="../media/image288.wmf"/><Relationship Id="rId5" Type="http://schemas.openxmlformats.org/officeDocument/2006/relationships/image" Target="../media/image287.wmf"/><Relationship Id="rId4" Type="http://schemas.openxmlformats.org/officeDocument/2006/relationships/image" Target="../media/image286.wmf"/><Relationship Id="rId3" Type="http://schemas.openxmlformats.org/officeDocument/2006/relationships/image" Target="../media/image285.wmf"/><Relationship Id="rId2" Type="http://schemas.openxmlformats.org/officeDocument/2006/relationships/image" Target="../media/image284.wmf"/><Relationship Id="rId1" Type="http://schemas.openxmlformats.org/officeDocument/2006/relationships/image" Target="../media/image283.wmf"/></Relationships>
</file>

<file path=ppt/drawings/_rels/vmlDrawing73.vml.rels><?xml version="1.0" encoding="UTF-8" standalone="yes"?>
<Relationships xmlns="http://schemas.openxmlformats.org/package/2006/relationships"><Relationship Id="rId4" Type="http://schemas.openxmlformats.org/officeDocument/2006/relationships/image" Target="../media/image293.wmf"/><Relationship Id="rId3" Type="http://schemas.openxmlformats.org/officeDocument/2006/relationships/image" Target="../media/image292.wmf"/><Relationship Id="rId2" Type="http://schemas.openxmlformats.org/officeDocument/2006/relationships/image" Target="../media/image291.wmf"/><Relationship Id="rId1" Type="http://schemas.openxmlformats.org/officeDocument/2006/relationships/image" Target="../media/image290.wmf"/></Relationships>
</file>

<file path=ppt/drawings/_rels/vmlDrawing74.vml.rels><?xml version="1.0" encoding="UTF-8" standalone="yes"?>
<Relationships xmlns="http://schemas.openxmlformats.org/package/2006/relationships"><Relationship Id="rId5" Type="http://schemas.openxmlformats.org/officeDocument/2006/relationships/image" Target="../media/image298.wmf"/><Relationship Id="rId4" Type="http://schemas.openxmlformats.org/officeDocument/2006/relationships/image" Target="../media/image297.wmf"/><Relationship Id="rId3" Type="http://schemas.openxmlformats.org/officeDocument/2006/relationships/image" Target="../media/image296.wmf"/><Relationship Id="rId2" Type="http://schemas.openxmlformats.org/officeDocument/2006/relationships/image" Target="../media/image295.wmf"/><Relationship Id="rId1" Type="http://schemas.openxmlformats.org/officeDocument/2006/relationships/image" Target="../media/image294.w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301.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303.w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306.wmf"/><Relationship Id="rId1" Type="http://schemas.openxmlformats.org/officeDocument/2006/relationships/image" Target="../media/image305.wmf"/></Relationships>
</file>

<file path=ppt/drawings/_rels/vmlDrawing78.vml.rels><?xml version="1.0" encoding="UTF-8" standalone="yes"?>
<Relationships xmlns="http://schemas.openxmlformats.org/package/2006/relationships"><Relationship Id="rId4" Type="http://schemas.openxmlformats.org/officeDocument/2006/relationships/image" Target="../media/image310.wmf"/><Relationship Id="rId3" Type="http://schemas.openxmlformats.org/officeDocument/2006/relationships/image" Target="../media/image309.wmf"/><Relationship Id="rId2" Type="http://schemas.openxmlformats.org/officeDocument/2006/relationships/image" Target="../media/image308.wmf"/><Relationship Id="rId1" Type="http://schemas.openxmlformats.org/officeDocument/2006/relationships/image" Target="../media/image307.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313.wmf"/><Relationship Id="rId2" Type="http://schemas.openxmlformats.org/officeDocument/2006/relationships/image" Target="../media/image312.wmf"/><Relationship Id="rId1" Type="http://schemas.openxmlformats.org/officeDocument/2006/relationships/image" Target="../media/image311.wmf"/></Relationships>
</file>

<file path=ppt/drawings/_rels/vmlDrawing8.vml.rels><?xml version="1.0" encoding="UTF-8" standalone="yes"?>
<Relationships xmlns="http://schemas.openxmlformats.org/package/2006/relationships"><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80.vml.rels><?xml version="1.0" encoding="UTF-8" standalone="yes"?>
<Relationships xmlns="http://schemas.openxmlformats.org/package/2006/relationships"><Relationship Id="rId5" Type="http://schemas.openxmlformats.org/officeDocument/2006/relationships/image" Target="../media/image318.wmf"/><Relationship Id="rId4" Type="http://schemas.openxmlformats.org/officeDocument/2006/relationships/image" Target="../media/image317.wmf"/><Relationship Id="rId3" Type="http://schemas.openxmlformats.org/officeDocument/2006/relationships/image" Target="../media/image316.wmf"/><Relationship Id="rId2" Type="http://schemas.openxmlformats.org/officeDocument/2006/relationships/image" Target="../media/image315.wmf"/><Relationship Id="rId1" Type="http://schemas.openxmlformats.org/officeDocument/2006/relationships/image" Target="../media/image314.wmf"/></Relationships>
</file>

<file path=ppt/drawings/_rels/vmlDrawing9.vml.rels><?xml version="1.0" encoding="UTF-8" standalone="yes"?>
<Relationships xmlns="http://schemas.openxmlformats.org/package/2006/relationships"><Relationship Id="rId4" Type="http://schemas.openxmlformats.org/officeDocument/2006/relationships/image" Target="../media/image35.wmf"/><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Times New Roman" panose="020206030504050203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Times New Roman" panose="02020603050405020304" charset="0"/>
              </a:rPr>
            </a:fld>
            <a:endParaRPr lang="zh-CN" altLang="en-US">
              <a:latin typeface="Times New Roman" panose="020206030504050203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Times New Roman" panose="020206030504050203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Times New Roman" panose="02020603050405020304" charset="0"/>
              </a:rPr>
            </a:fld>
            <a:endParaRPr lang="zh-CN" altLang="en-US">
              <a:latin typeface="Times New Roman" panose="0202060305040502030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新宋体" panose="02010609030101010101" charset="-122"/>
                <a:ea typeface="新宋体" panose="0201060903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新宋体" panose="02010609030101010101" charset="-122"/>
                <a:ea typeface="新宋体" panose="02010609030101010101" charset="-122"/>
              </a:defRPr>
            </a:lvl1pPr>
          </a:lstStyle>
          <a:p>
            <a:fld id="{18BCE64A-1839-421E-9140-DE036AC890E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新宋体" panose="02010609030101010101" charset="-122"/>
                <a:ea typeface="新宋体" panose="0201060903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新宋体" panose="02010609030101010101" charset="-122"/>
                <a:ea typeface="新宋体" panose="02010609030101010101" charset="-122"/>
              </a:defRPr>
            </a:lvl1pPr>
          </a:lstStyle>
          <a:p>
            <a:fld id="{F84604B2-A718-48CF-B433-0A1E6461BBB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新宋体" panose="02010609030101010101" charset="-122"/>
        <a:ea typeface="新宋体" panose="02010609030101010101" charset="-122"/>
        <a:cs typeface="+mn-cs"/>
      </a:defRPr>
    </a:lvl1pPr>
    <a:lvl2pPr marL="457200" algn="l" defTabSz="914400" rtl="0" eaLnBrk="1" latinLnBrk="0" hangingPunct="1">
      <a:defRPr sz="1200" kern="1200">
        <a:solidFill>
          <a:schemeClr val="tx1"/>
        </a:solidFill>
        <a:latin typeface="新宋体" panose="02010609030101010101" charset="-122"/>
        <a:ea typeface="新宋体" panose="02010609030101010101" charset="-122"/>
        <a:cs typeface="+mn-cs"/>
      </a:defRPr>
    </a:lvl2pPr>
    <a:lvl3pPr marL="914400" algn="l" defTabSz="914400" rtl="0" eaLnBrk="1" latinLnBrk="0" hangingPunct="1">
      <a:defRPr sz="1200" kern="1200">
        <a:solidFill>
          <a:schemeClr val="tx1"/>
        </a:solidFill>
        <a:latin typeface="新宋体" panose="02010609030101010101" charset="-122"/>
        <a:ea typeface="新宋体" panose="02010609030101010101" charset="-122"/>
        <a:cs typeface="+mn-cs"/>
      </a:defRPr>
    </a:lvl3pPr>
    <a:lvl4pPr marL="1371600" algn="l" defTabSz="914400" rtl="0" eaLnBrk="1" latinLnBrk="0" hangingPunct="1">
      <a:defRPr sz="1200" kern="1200">
        <a:solidFill>
          <a:schemeClr val="tx1"/>
        </a:solidFill>
        <a:latin typeface="新宋体" panose="02010609030101010101" charset="-122"/>
        <a:ea typeface="新宋体" panose="02010609030101010101" charset="-122"/>
        <a:cs typeface="+mn-cs"/>
      </a:defRPr>
    </a:lvl4pPr>
    <a:lvl5pPr marL="1828800" algn="l" defTabSz="914400" rtl="0" eaLnBrk="1" latinLnBrk="0" hangingPunct="1">
      <a:defRPr sz="1200" kern="1200">
        <a:solidFill>
          <a:schemeClr val="tx1"/>
        </a:solidFill>
        <a:latin typeface="新宋体" panose="02010609030101010101" charset="-122"/>
        <a:ea typeface="新宋体" panose="0201060903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charset="0"/>
                <a:ea typeface="新宋体" panose="02010609030101010101" charset="-122"/>
              </a:defRPr>
            </a:lvl1pPr>
          </a:lstStyle>
          <a:p>
            <a:fld id="{04120272-2835-4842-8E35-8C59A2C88CB7}"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charset="0"/>
                <a:ea typeface="新宋体" panose="02010609030101010101" charset="-122"/>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charset="0"/>
                <a:ea typeface="新宋体" panose="02010609030101010101" charset="-122"/>
              </a:defRPr>
            </a:lvl1pPr>
          </a:lstStyle>
          <a:p>
            <a:fld id="{641050C2-F1F6-4BF5-9E37-ADE5BDD5D9E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charset="0"/>
          <a:ea typeface="新宋体" panose="0201060903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charset="0"/>
          <a:ea typeface="新宋体" panose="0201060903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charset="0"/>
          <a:ea typeface="新宋体" panose="0201060903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charset="0"/>
          <a:ea typeface="新宋体" panose="0201060903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新宋体" panose="0201060903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新宋体" panose="0201060903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6.jpeg"/><Relationship Id="rId6" Type="http://schemas.openxmlformats.org/officeDocument/2006/relationships/tags" Target="../tags/tag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5" Type="http://schemas.openxmlformats.org/officeDocument/2006/relationships/vmlDrawing" Target="../drawings/vmlDrawing7.vml"/><Relationship Id="rId14" Type="http://schemas.openxmlformats.org/officeDocument/2006/relationships/slideLayout" Target="../slideLayouts/slideLayout7.xml"/><Relationship Id="rId13" Type="http://schemas.openxmlformats.org/officeDocument/2006/relationships/image" Target="../media/image26.wmf"/><Relationship Id="rId12" Type="http://schemas.openxmlformats.org/officeDocument/2006/relationships/oleObject" Target="../embeddings/oleObject17.bin"/><Relationship Id="rId11" Type="http://schemas.openxmlformats.org/officeDocument/2006/relationships/tags" Target="../tags/tag147.xml"/><Relationship Id="rId10" Type="http://schemas.openxmlformats.org/officeDocument/2006/relationships/tags" Target="../tags/tag146.xml"/><Relationship Id="rId1" Type="http://schemas.openxmlformats.org/officeDocument/2006/relationships/image" Target="../media/image1.png"/></Relationships>
</file>

<file path=ppt/slides/_rels/slide100.xml.rels><?xml version="1.0" encoding="UTF-8" standalone="yes"?>
<Relationships xmlns="http://schemas.openxmlformats.org/package/2006/relationships"><Relationship Id="rId9" Type="http://schemas.openxmlformats.org/officeDocument/2006/relationships/tags" Target="../tags/tag1020.xml"/><Relationship Id="rId8" Type="http://schemas.openxmlformats.org/officeDocument/2006/relationships/tags" Target="../tags/tag1019.xml"/><Relationship Id="rId7" Type="http://schemas.openxmlformats.org/officeDocument/2006/relationships/tags" Target="../tags/tag1018.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4" Type="http://schemas.openxmlformats.org/officeDocument/2006/relationships/slideLayout" Target="../slideLayouts/slideLayout7.xml"/><Relationship Id="rId13" Type="http://schemas.openxmlformats.org/officeDocument/2006/relationships/image" Target="../media/image281.png"/><Relationship Id="rId12" Type="http://schemas.openxmlformats.org/officeDocument/2006/relationships/tags" Target="../tags/tag1023.xml"/><Relationship Id="rId11" Type="http://schemas.openxmlformats.org/officeDocument/2006/relationships/tags" Target="../tags/tag1022.xml"/><Relationship Id="rId10" Type="http://schemas.openxmlformats.org/officeDocument/2006/relationships/tags" Target="../tags/tag1021.xml"/><Relationship Id="rId1" Type="http://schemas.openxmlformats.org/officeDocument/2006/relationships/image" Target="../media/image1.png"/></Relationships>
</file>

<file path=ppt/slides/_rels/slide101.xml.rels><?xml version="1.0" encoding="UTF-8" standalone="yes"?>
<Relationships xmlns="http://schemas.openxmlformats.org/package/2006/relationships"><Relationship Id="rId9" Type="http://schemas.openxmlformats.org/officeDocument/2006/relationships/tags" Target="../tags/tag1026.xml"/><Relationship Id="rId8" Type="http://schemas.openxmlformats.org/officeDocument/2006/relationships/tags" Target="../tags/tag1025.xml"/><Relationship Id="rId7" Type="http://schemas.openxmlformats.org/officeDocument/2006/relationships/tags" Target="../tags/tag102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4" Type="http://schemas.openxmlformats.org/officeDocument/2006/relationships/slideLayout" Target="../slideLayouts/slideLayout7.xml"/><Relationship Id="rId13" Type="http://schemas.openxmlformats.org/officeDocument/2006/relationships/image" Target="../media/image282.png"/><Relationship Id="rId12" Type="http://schemas.openxmlformats.org/officeDocument/2006/relationships/tags" Target="../tags/tag1029.xml"/><Relationship Id="rId11" Type="http://schemas.openxmlformats.org/officeDocument/2006/relationships/tags" Target="../tags/tag1028.xml"/><Relationship Id="rId10" Type="http://schemas.openxmlformats.org/officeDocument/2006/relationships/tags" Target="../tags/tag1027.xml"/><Relationship Id="rId1" Type="http://schemas.openxmlformats.org/officeDocument/2006/relationships/image" Target="../media/image1.png"/></Relationships>
</file>

<file path=ppt/slides/_rels/slide102.xml.rels><?xml version="1.0" encoding="UTF-8" standalone="yes"?>
<Relationships xmlns="http://schemas.openxmlformats.org/package/2006/relationships"><Relationship Id="rId9" Type="http://schemas.openxmlformats.org/officeDocument/2006/relationships/tags" Target="../tags/tag1032.xml"/><Relationship Id="rId8" Type="http://schemas.openxmlformats.org/officeDocument/2006/relationships/tags" Target="../tags/tag1031.xml"/><Relationship Id="rId7" Type="http://schemas.openxmlformats.org/officeDocument/2006/relationships/tags" Target="../tags/tag103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7" Type="http://schemas.openxmlformats.org/officeDocument/2006/relationships/vmlDrawing" Target="../drawings/vmlDrawing72.vml"/><Relationship Id="rId26" Type="http://schemas.openxmlformats.org/officeDocument/2006/relationships/slideLayout" Target="../slideLayouts/slideLayout7.xml"/><Relationship Id="rId25" Type="http://schemas.openxmlformats.org/officeDocument/2006/relationships/image" Target="../media/image289.wmf"/><Relationship Id="rId24" Type="http://schemas.openxmlformats.org/officeDocument/2006/relationships/oleObject" Target="../embeddings/oleObject281.bin"/><Relationship Id="rId23" Type="http://schemas.openxmlformats.org/officeDocument/2006/relationships/image" Target="../media/image288.wmf"/><Relationship Id="rId22" Type="http://schemas.openxmlformats.org/officeDocument/2006/relationships/oleObject" Target="../embeddings/oleObject280.bin"/><Relationship Id="rId21" Type="http://schemas.openxmlformats.org/officeDocument/2006/relationships/image" Target="../media/image287.wmf"/><Relationship Id="rId20" Type="http://schemas.openxmlformats.org/officeDocument/2006/relationships/oleObject" Target="../embeddings/oleObject279.bin"/><Relationship Id="rId2" Type="http://schemas.openxmlformats.org/officeDocument/2006/relationships/image" Target="../media/image2.png"/><Relationship Id="rId19" Type="http://schemas.openxmlformats.org/officeDocument/2006/relationships/image" Target="../media/image286.wmf"/><Relationship Id="rId18" Type="http://schemas.openxmlformats.org/officeDocument/2006/relationships/oleObject" Target="../embeddings/oleObject278.bin"/><Relationship Id="rId17" Type="http://schemas.openxmlformats.org/officeDocument/2006/relationships/image" Target="../media/image285.wmf"/><Relationship Id="rId16" Type="http://schemas.openxmlformats.org/officeDocument/2006/relationships/oleObject" Target="../embeddings/oleObject277.bin"/><Relationship Id="rId15" Type="http://schemas.openxmlformats.org/officeDocument/2006/relationships/image" Target="../media/image284.wmf"/><Relationship Id="rId14" Type="http://schemas.openxmlformats.org/officeDocument/2006/relationships/oleObject" Target="../embeddings/oleObject276.bin"/><Relationship Id="rId13" Type="http://schemas.openxmlformats.org/officeDocument/2006/relationships/image" Target="../media/image283.wmf"/><Relationship Id="rId12" Type="http://schemas.openxmlformats.org/officeDocument/2006/relationships/oleObject" Target="../embeddings/oleObject275.bin"/><Relationship Id="rId11" Type="http://schemas.openxmlformats.org/officeDocument/2006/relationships/tags" Target="../tags/tag1034.xml"/><Relationship Id="rId10" Type="http://schemas.openxmlformats.org/officeDocument/2006/relationships/tags" Target="../tags/tag1033.xml"/><Relationship Id="rId1" Type="http://schemas.openxmlformats.org/officeDocument/2006/relationships/image" Target="../media/image1.png"/></Relationships>
</file>

<file path=ppt/slides/_rels/slide103.xml.rels><?xml version="1.0" encoding="UTF-8" standalone="yes"?>
<Relationships xmlns="http://schemas.openxmlformats.org/package/2006/relationships"><Relationship Id="rId9" Type="http://schemas.openxmlformats.org/officeDocument/2006/relationships/tags" Target="../tags/tag1037.xml"/><Relationship Id="rId8" Type="http://schemas.openxmlformats.org/officeDocument/2006/relationships/tags" Target="../tags/tag1036.xml"/><Relationship Id="rId7" Type="http://schemas.openxmlformats.org/officeDocument/2006/relationships/tags" Target="../tags/tag103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1" Type="http://schemas.openxmlformats.org/officeDocument/2006/relationships/vmlDrawing" Target="../drawings/vmlDrawing73.vml"/><Relationship Id="rId20" Type="http://schemas.openxmlformats.org/officeDocument/2006/relationships/slideLayout" Target="../slideLayouts/slideLayout7.xml"/><Relationship Id="rId2" Type="http://schemas.openxmlformats.org/officeDocument/2006/relationships/image" Target="../media/image2.png"/><Relationship Id="rId19" Type="http://schemas.openxmlformats.org/officeDocument/2006/relationships/image" Target="../media/image293.wmf"/><Relationship Id="rId18" Type="http://schemas.openxmlformats.org/officeDocument/2006/relationships/oleObject" Target="../embeddings/oleObject285.bin"/><Relationship Id="rId17" Type="http://schemas.openxmlformats.org/officeDocument/2006/relationships/image" Target="../media/image292.wmf"/><Relationship Id="rId16" Type="http://schemas.openxmlformats.org/officeDocument/2006/relationships/oleObject" Target="../embeddings/oleObject284.bin"/><Relationship Id="rId15" Type="http://schemas.openxmlformats.org/officeDocument/2006/relationships/image" Target="../media/image291.wmf"/><Relationship Id="rId14" Type="http://schemas.openxmlformats.org/officeDocument/2006/relationships/oleObject" Target="../embeddings/oleObject283.bin"/><Relationship Id="rId13" Type="http://schemas.openxmlformats.org/officeDocument/2006/relationships/image" Target="../media/image290.wmf"/><Relationship Id="rId12" Type="http://schemas.openxmlformats.org/officeDocument/2006/relationships/oleObject" Target="../embeddings/oleObject282.bin"/><Relationship Id="rId11" Type="http://schemas.openxmlformats.org/officeDocument/2006/relationships/tags" Target="../tags/tag1039.xml"/><Relationship Id="rId10" Type="http://schemas.openxmlformats.org/officeDocument/2006/relationships/tags" Target="../tags/tag1038.xml"/><Relationship Id="rId1" Type="http://schemas.openxmlformats.org/officeDocument/2006/relationships/image" Target="../media/image1.png"/></Relationships>
</file>

<file path=ppt/slides/_rels/slide104.xml.rels><?xml version="1.0" encoding="UTF-8" standalone="yes"?>
<Relationships xmlns="http://schemas.openxmlformats.org/package/2006/relationships"><Relationship Id="rId9" Type="http://schemas.openxmlformats.org/officeDocument/2006/relationships/tags" Target="../tags/tag1042.xml"/><Relationship Id="rId8" Type="http://schemas.openxmlformats.org/officeDocument/2006/relationships/tags" Target="../tags/tag1041.xml"/><Relationship Id="rId7" Type="http://schemas.openxmlformats.org/officeDocument/2006/relationships/tags" Target="../tags/tag104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2" Type="http://schemas.openxmlformats.org/officeDocument/2006/relationships/vmlDrawing" Target="../drawings/vmlDrawing74.vml"/><Relationship Id="rId31" Type="http://schemas.openxmlformats.org/officeDocument/2006/relationships/slideLayout" Target="../slideLayouts/slideLayout7.xml"/><Relationship Id="rId30" Type="http://schemas.openxmlformats.org/officeDocument/2006/relationships/tags" Target="../tags/tag1051.xml"/><Relationship Id="rId3" Type="http://schemas.openxmlformats.org/officeDocument/2006/relationships/image" Target="../media/image3.png"/><Relationship Id="rId29" Type="http://schemas.openxmlformats.org/officeDocument/2006/relationships/image" Target="../media/image300.png"/><Relationship Id="rId28" Type="http://schemas.openxmlformats.org/officeDocument/2006/relationships/tags" Target="../tags/tag1050.xml"/><Relationship Id="rId27" Type="http://schemas.openxmlformats.org/officeDocument/2006/relationships/image" Target="../media/image299.png"/><Relationship Id="rId26" Type="http://schemas.openxmlformats.org/officeDocument/2006/relationships/tags" Target="../tags/tag1049.xml"/><Relationship Id="rId25" Type="http://schemas.openxmlformats.org/officeDocument/2006/relationships/image" Target="../media/image298.wmf"/><Relationship Id="rId24" Type="http://schemas.openxmlformats.org/officeDocument/2006/relationships/oleObject" Target="../embeddings/oleObject290.bin"/><Relationship Id="rId23" Type="http://schemas.openxmlformats.org/officeDocument/2006/relationships/tags" Target="../tags/tag1048.xml"/><Relationship Id="rId22" Type="http://schemas.openxmlformats.org/officeDocument/2006/relationships/image" Target="../media/image297.wmf"/><Relationship Id="rId21" Type="http://schemas.openxmlformats.org/officeDocument/2006/relationships/oleObject" Target="../embeddings/oleObject289.bin"/><Relationship Id="rId20" Type="http://schemas.openxmlformats.org/officeDocument/2006/relationships/tags" Target="../tags/tag1047.xml"/><Relationship Id="rId2" Type="http://schemas.openxmlformats.org/officeDocument/2006/relationships/image" Target="../media/image2.png"/><Relationship Id="rId19" Type="http://schemas.openxmlformats.org/officeDocument/2006/relationships/image" Target="../media/image296.wmf"/><Relationship Id="rId18" Type="http://schemas.openxmlformats.org/officeDocument/2006/relationships/oleObject" Target="../embeddings/oleObject288.bin"/><Relationship Id="rId17" Type="http://schemas.openxmlformats.org/officeDocument/2006/relationships/tags" Target="../tags/tag1046.xml"/><Relationship Id="rId16" Type="http://schemas.openxmlformats.org/officeDocument/2006/relationships/image" Target="../media/image295.wmf"/><Relationship Id="rId15" Type="http://schemas.openxmlformats.org/officeDocument/2006/relationships/oleObject" Target="../embeddings/oleObject287.bin"/><Relationship Id="rId14" Type="http://schemas.openxmlformats.org/officeDocument/2006/relationships/tags" Target="../tags/tag1045.xml"/><Relationship Id="rId13" Type="http://schemas.openxmlformats.org/officeDocument/2006/relationships/image" Target="../media/image294.wmf"/><Relationship Id="rId12" Type="http://schemas.openxmlformats.org/officeDocument/2006/relationships/oleObject" Target="../embeddings/oleObject286.bin"/><Relationship Id="rId11" Type="http://schemas.openxmlformats.org/officeDocument/2006/relationships/tags" Target="../tags/tag1044.xml"/><Relationship Id="rId10" Type="http://schemas.openxmlformats.org/officeDocument/2006/relationships/tags" Target="../tags/tag1043.xml"/><Relationship Id="rId1" Type="http://schemas.openxmlformats.org/officeDocument/2006/relationships/image" Target="../media/image1.png"/></Relationships>
</file>

<file path=ppt/slides/_rels/slide105.xml.rels><?xml version="1.0" encoding="UTF-8" standalone="yes"?>
<Relationships xmlns="http://schemas.openxmlformats.org/package/2006/relationships"><Relationship Id="rId9" Type="http://schemas.openxmlformats.org/officeDocument/2006/relationships/tags" Target="../tags/tag1054.xml"/><Relationship Id="rId8" Type="http://schemas.openxmlformats.org/officeDocument/2006/relationships/tags" Target="../tags/tag1053.xml"/><Relationship Id="rId7" Type="http://schemas.openxmlformats.org/officeDocument/2006/relationships/tags" Target="../tags/tag105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7" Type="http://schemas.openxmlformats.org/officeDocument/2006/relationships/vmlDrawing" Target="../drawings/vmlDrawing75.vml"/><Relationship Id="rId16" Type="http://schemas.openxmlformats.org/officeDocument/2006/relationships/slideLayout" Target="../slideLayouts/slideLayout7.xml"/><Relationship Id="rId15" Type="http://schemas.openxmlformats.org/officeDocument/2006/relationships/image" Target="../media/image302.png"/><Relationship Id="rId14" Type="http://schemas.openxmlformats.org/officeDocument/2006/relationships/tags" Target="../tags/tag1057.xml"/><Relationship Id="rId13" Type="http://schemas.openxmlformats.org/officeDocument/2006/relationships/image" Target="../media/image301.wmf"/><Relationship Id="rId12" Type="http://schemas.openxmlformats.org/officeDocument/2006/relationships/oleObject" Target="../embeddings/oleObject291.bin"/><Relationship Id="rId11" Type="http://schemas.openxmlformats.org/officeDocument/2006/relationships/tags" Target="../tags/tag1056.xml"/><Relationship Id="rId10" Type="http://schemas.openxmlformats.org/officeDocument/2006/relationships/tags" Target="../tags/tag1055.xml"/><Relationship Id="rId1" Type="http://schemas.openxmlformats.org/officeDocument/2006/relationships/image" Target="../media/image1.png"/></Relationships>
</file>

<file path=ppt/slides/_rels/slide106.xml.rels><?xml version="1.0" encoding="UTF-8" standalone="yes"?>
<Relationships xmlns="http://schemas.openxmlformats.org/package/2006/relationships"><Relationship Id="rId9" Type="http://schemas.openxmlformats.org/officeDocument/2006/relationships/tags" Target="../tags/tag1060.xml"/><Relationship Id="rId8" Type="http://schemas.openxmlformats.org/officeDocument/2006/relationships/tags" Target="../tags/tag1059.xml"/><Relationship Id="rId7" Type="http://schemas.openxmlformats.org/officeDocument/2006/relationships/tags" Target="../tags/tag1058.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2" Type="http://schemas.openxmlformats.org/officeDocument/2006/relationships/slideLayout" Target="../slideLayouts/slideLayout7.xml"/><Relationship Id="rId11" Type="http://schemas.openxmlformats.org/officeDocument/2006/relationships/tags" Target="../tags/tag1062.xml"/><Relationship Id="rId10" Type="http://schemas.openxmlformats.org/officeDocument/2006/relationships/tags" Target="../tags/tag1061.xml"/><Relationship Id="rId1" Type="http://schemas.openxmlformats.org/officeDocument/2006/relationships/image" Target="../media/image1.png"/></Relationships>
</file>

<file path=ppt/slides/_rels/slide107.xml.rels><?xml version="1.0" encoding="UTF-8" standalone="yes"?>
<Relationships xmlns="http://schemas.openxmlformats.org/package/2006/relationships"><Relationship Id="rId9" Type="http://schemas.openxmlformats.org/officeDocument/2006/relationships/tags" Target="../tags/tag1065.xml"/><Relationship Id="rId8" Type="http://schemas.openxmlformats.org/officeDocument/2006/relationships/tags" Target="../tags/tag1064.xml"/><Relationship Id="rId7" Type="http://schemas.openxmlformats.org/officeDocument/2006/relationships/tags" Target="../tags/tag106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7" Type="http://schemas.openxmlformats.org/officeDocument/2006/relationships/vmlDrawing" Target="../drawings/vmlDrawing76.vml"/><Relationship Id="rId16" Type="http://schemas.openxmlformats.org/officeDocument/2006/relationships/slideLayout" Target="../slideLayouts/slideLayout7.xml"/><Relationship Id="rId15" Type="http://schemas.openxmlformats.org/officeDocument/2006/relationships/image" Target="../media/image304.png"/><Relationship Id="rId14" Type="http://schemas.openxmlformats.org/officeDocument/2006/relationships/tags" Target="../tags/tag1068.xml"/><Relationship Id="rId13" Type="http://schemas.openxmlformats.org/officeDocument/2006/relationships/image" Target="../media/image303.wmf"/><Relationship Id="rId12" Type="http://schemas.openxmlformats.org/officeDocument/2006/relationships/oleObject" Target="../embeddings/oleObject292.bin"/><Relationship Id="rId11" Type="http://schemas.openxmlformats.org/officeDocument/2006/relationships/tags" Target="../tags/tag1067.xml"/><Relationship Id="rId10" Type="http://schemas.openxmlformats.org/officeDocument/2006/relationships/tags" Target="../tags/tag1066.xml"/><Relationship Id="rId1" Type="http://schemas.openxmlformats.org/officeDocument/2006/relationships/image" Target="../media/image1.png"/></Relationships>
</file>

<file path=ppt/slides/_rels/slide108.xml.rels><?xml version="1.0" encoding="UTF-8" standalone="yes"?>
<Relationships xmlns="http://schemas.openxmlformats.org/package/2006/relationships"><Relationship Id="rId9" Type="http://schemas.openxmlformats.org/officeDocument/2006/relationships/tags" Target="../tags/tag1071.xml"/><Relationship Id="rId8" Type="http://schemas.openxmlformats.org/officeDocument/2006/relationships/tags" Target="../tags/tag1070.xml"/><Relationship Id="rId7" Type="http://schemas.openxmlformats.org/officeDocument/2006/relationships/tags" Target="../tags/tag106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9" Type="http://schemas.openxmlformats.org/officeDocument/2006/relationships/vmlDrawing" Target="../drawings/vmlDrawing77.vml"/><Relationship Id="rId18" Type="http://schemas.openxmlformats.org/officeDocument/2006/relationships/slideLayout" Target="../slideLayouts/slideLayout7.xml"/><Relationship Id="rId17" Type="http://schemas.openxmlformats.org/officeDocument/2006/relationships/image" Target="../media/image306.wmf"/><Relationship Id="rId16" Type="http://schemas.openxmlformats.org/officeDocument/2006/relationships/oleObject" Target="../embeddings/oleObject294.bin"/><Relationship Id="rId15" Type="http://schemas.openxmlformats.org/officeDocument/2006/relationships/image" Target="../media/image305.wmf"/><Relationship Id="rId14" Type="http://schemas.openxmlformats.org/officeDocument/2006/relationships/oleObject" Target="../embeddings/oleObject293.bin"/><Relationship Id="rId13" Type="http://schemas.openxmlformats.org/officeDocument/2006/relationships/image" Target="../media/image304.png"/><Relationship Id="rId12" Type="http://schemas.openxmlformats.org/officeDocument/2006/relationships/tags" Target="../tags/tag1074.xml"/><Relationship Id="rId11" Type="http://schemas.openxmlformats.org/officeDocument/2006/relationships/tags" Target="../tags/tag1073.xml"/><Relationship Id="rId10" Type="http://schemas.openxmlformats.org/officeDocument/2006/relationships/tags" Target="../tags/tag1072.xml"/><Relationship Id="rId1" Type="http://schemas.openxmlformats.org/officeDocument/2006/relationships/image" Target="../media/image1.png"/></Relationships>
</file>

<file path=ppt/slides/_rels/slide109.xml.rels><?xml version="1.0" encoding="UTF-8" standalone="yes"?>
<Relationships xmlns="http://schemas.openxmlformats.org/package/2006/relationships"><Relationship Id="rId9" Type="http://schemas.openxmlformats.org/officeDocument/2006/relationships/tags" Target="../tags/tag1077.xml"/><Relationship Id="rId8" Type="http://schemas.openxmlformats.org/officeDocument/2006/relationships/tags" Target="../tags/tag1076.xml"/><Relationship Id="rId7" Type="http://schemas.openxmlformats.org/officeDocument/2006/relationships/tags" Target="../tags/tag107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4" Type="http://schemas.openxmlformats.org/officeDocument/2006/relationships/vmlDrawing" Target="../drawings/vmlDrawing78.vml"/><Relationship Id="rId23" Type="http://schemas.openxmlformats.org/officeDocument/2006/relationships/slideLayout" Target="../slideLayouts/slideLayout7.xml"/><Relationship Id="rId22" Type="http://schemas.openxmlformats.org/officeDocument/2006/relationships/image" Target="../media/image310.wmf"/><Relationship Id="rId21" Type="http://schemas.openxmlformats.org/officeDocument/2006/relationships/oleObject" Target="../embeddings/oleObject298.bin"/><Relationship Id="rId20" Type="http://schemas.openxmlformats.org/officeDocument/2006/relationships/image" Target="../media/image309.wmf"/><Relationship Id="rId2" Type="http://schemas.openxmlformats.org/officeDocument/2006/relationships/image" Target="../media/image2.png"/><Relationship Id="rId19" Type="http://schemas.openxmlformats.org/officeDocument/2006/relationships/oleObject" Target="../embeddings/oleObject297.bin"/><Relationship Id="rId18" Type="http://schemas.openxmlformats.org/officeDocument/2006/relationships/image" Target="../media/image308.wmf"/><Relationship Id="rId17" Type="http://schemas.openxmlformats.org/officeDocument/2006/relationships/oleObject" Target="../embeddings/oleObject296.bin"/><Relationship Id="rId16" Type="http://schemas.openxmlformats.org/officeDocument/2006/relationships/tags" Target="../tags/tag1081.xml"/><Relationship Id="rId15" Type="http://schemas.openxmlformats.org/officeDocument/2006/relationships/image" Target="../media/image307.wmf"/><Relationship Id="rId14" Type="http://schemas.openxmlformats.org/officeDocument/2006/relationships/oleObject" Target="../embeddings/oleObject295.bin"/><Relationship Id="rId13" Type="http://schemas.openxmlformats.org/officeDocument/2006/relationships/image" Target="../media/image304.png"/><Relationship Id="rId12" Type="http://schemas.openxmlformats.org/officeDocument/2006/relationships/tags" Target="../tags/tag1080.xml"/><Relationship Id="rId11" Type="http://schemas.openxmlformats.org/officeDocument/2006/relationships/tags" Target="../tags/tag1079.xml"/><Relationship Id="rId10" Type="http://schemas.openxmlformats.org/officeDocument/2006/relationships/tags" Target="../tags/tag1078.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tags" Target="../tags/tag149.xml"/><Relationship Id="rId7" Type="http://schemas.openxmlformats.org/officeDocument/2006/relationships/image" Target="../media/image7.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6" Type="http://schemas.openxmlformats.org/officeDocument/2006/relationships/vmlDrawing" Target="../drawings/vmlDrawing8.vml"/><Relationship Id="rId35" Type="http://schemas.openxmlformats.org/officeDocument/2006/relationships/slideLayout" Target="../slideLayouts/slideLayout7.xml"/><Relationship Id="rId34" Type="http://schemas.openxmlformats.org/officeDocument/2006/relationships/tags" Target="../tags/tag163.xml"/><Relationship Id="rId33" Type="http://schemas.openxmlformats.org/officeDocument/2006/relationships/image" Target="../media/image31.wmf"/><Relationship Id="rId32" Type="http://schemas.openxmlformats.org/officeDocument/2006/relationships/oleObject" Target="../embeddings/oleObject23.bin"/><Relationship Id="rId31" Type="http://schemas.openxmlformats.org/officeDocument/2006/relationships/tags" Target="../tags/tag162.xml"/><Relationship Id="rId30" Type="http://schemas.openxmlformats.org/officeDocument/2006/relationships/tags" Target="../tags/tag161.xml"/><Relationship Id="rId3" Type="http://schemas.openxmlformats.org/officeDocument/2006/relationships/image" Target="../media/image2.png"/><Relationship Id="rId29" Type="http://schemas.openxmlformats.org/officeDocument/2006/relationships/image" Target="../media/image30.wmf"/><Relationship Id="rId28" Type="http://schemas.openxmlformats.org/officeDocument/2006/relationships/oleObject" Target="../embeddings/oleObject22.bin"/><Relationship Id="rId27" Type="http://schemas.openxmlformats.org/officeDocument/2006/relationships/tags" Target="../tags/tag160.xml"/><Relationship Id="rId26" Type="http://schemas.openxmlformats.org/officeDocument/2006/relationships/image" Target="../media/image29.wmf"/><Relationship Id="rId25" Type="http://schemas.openxmlformats.org/officeDocument/2006/relationships/oleObject" Target="../embeddings/oleObject21.bin"/><Relationship Id="rId24" Type="http://schemas.openxmlformats.org/officeDocument/2006/relationships/tags" Target="../tags/tag159.xml"/><Relationship Id="rId23" Type="http://schemas.openxmlformats.org/officeDocument/2006/relationships/tags" Target="../tags/tag158.xml"/><Relationship Id="rId22" Type="http://schemas.openxmlformats.org/officeDocument/2006/relationships/image" Target="../media/image28.wmf"/><Relationship Id="rId21" Type="http://schemas.openxmlformats.org/officeDocument/2006/relationships/oleObject" Target="../embeddings/oleObject20.bin"/><Relationship Id="rId20" Type="http://schemas.openxmlformats.org/officeDocument/2006/relationships/tags" Target="../tags/tag157.xml"/><Relationship Id="rId2" Type="http://schemas.openxmlformats.org/officeDocument/2006/relationships/image" Target="../media/image1.png"/><Relationship Id="rId19" Type="http://schemas.openxmlformats.org/officeDocument/2006/relationships/tags" Target="../tags/tag156.xml"/><Relationship Id="rId18" Type="http://schemas.openxmlformats.org/officeDocument/2006/relationships/image" Target="../media/image27.wmf"/><Relationship Id="rId17" Type="http://schemas.openxmlformats.org/officeDocument/2006/relationships/oleObject" Target="../embeddings/oleObject19.bin"/><Relationship Id="rId16" Type="http://schemas.openxmlformats.org/officeDocument/2006/relationships/tags" Target="../tags/tag155.xml"/><Relationship Id="rId15" Type="http://schemas.openxmlformats.org/officeDocument/2006/relationships/tags" Target="../tags/tag154.xml"/><Relationship Id="rId14" Type="http://schemas.openxmlformats.org/officeDocument/2006/relationships/image" Target="../media/image26.wmf"/><Relationship Id="rId13" Type="http://schemas.openxmlformats.org/officeDocument/2006/relationships/oleObject" Target="../embeddings/oleObject18.bin"/><Relationship Id="rId12" Type="http://schemas.openxmlformats.org/officeDocument/2006/relationships/tags" Target="../tags/tag153.xml"/><Relationship Id="rId11" Type="http://schemas.openxmlformats.org/officeDocument/2006/relationships/tags" Target="../tags/tag152.xml"/><Relationship Id="rId10" Type="http://schemas.openxmlformats.org/officeDocument/2006/relationships/tags" Target="../tags/tag151.xml"/><Relationship Id="rId1" Type="http://schemas.openxmlformats.org/officeDocument/2006/relationships/tags" Target="../tags/tag148.xml"/></Relationships>
</file>

<file path=ppt/slides/_rels/slide110.xml.rels><?xml version="1.0" encoding="UTF-8" standalone="yes"?>
<Relationships xmlns="http://schemas.openxmlformats.org/package/2006/relationships"><Relationship Id="rId9" Type="http://schemas.openxmlformats.org/officeDocument/2006/relationships/tags" Target="../tags/tag1084.xml"/><Relationship Id="rId8" Type="http://schemas.openxmlformats.org/officeDocument/2006/relationships/tags" Target="../tags/tag1083.xml"/><Relationship Id="rId7" Type="http://schemas.openxmlformats.org/officeDocument/2006/relationships/tags" Target="../tags/tag108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9" Type="http://schemas.openxmlformats.org/officeDocument/2006/relationships/vmlDrawing" Target="../drawings/vmlDrawing79.vml"/><Relationship Id="rId18" Type="http://schemas.openxmlformats.org/officeDocument/2006/relationships/slideLayout" Target="../slideLayouts/slideLayout7.xml"/><Relationship Id="rId17" Type="http://schemas.openxmlformats.org/officeDocument/2006/relationships/image" Target="../media/image313.wmf"/><Relationship Id="rId16" Type="http://schemas.openxmlformats.org/officeDocument/2006/relationships/oleObject" Target="../embeddings/oleObject301.bin"/><Relationship Id="rId15" Type="http://schemas.openxmlformats.org/officeDocument/2006/relationships/image" Target="../media/image312.wmf"/><Relationship Id="rId14" Type="http://schemas.openxmlformats.org/officeDocument/2006/relationships/oleObject" Target="../embeddings/oleObject300.bin"/><Relationship Id="rId13" Type="http://schemas.openxmlformats.org/officeDocument/2006/relationships/image" Target="../media/image311.wmf"/><Relationship Id="rId12" Type="http://schemas.openxmlformats.org/officeDocument/2006/relationships/oleObject" Target="../embeddings/oleObject299.bin"/><Relationship Id="rId11" Type="http://schemas.openxmlformats.org/officeDocument/2006/relationships/tags" Target="../tags/tag1086.xml"/><Relationship Id="rId10" Type="http://schemas.openxmlformats.org/officeDocument/2006/relationships/tags" Target="../tags/tag1085.xml"/><Relationship Id="rId1" Type="http://schemas.openxmlformats.org/officeDocument/2006/relationships/image" Target="../media/image1.png"/></Relationships>
</file>

<file path=ppt/slides/_rels/slide111.xml.rels><?xml version="1.0" encoding="UTF-8" standalone="yes"?>
<Relationships xmlns="http://schemas.openxmlformats.org/package/2006/relationships"><Relationship Id="rId9" Type="http://schemas.openxmlformats.org/officeDocument/2006/relationships/tags" Target="../tags/tag1089.xml"/><Relationship Id="rId8" Type="http://schemas.openxmlformats.org/officeDocument/2006/relationships/tags" Target="../tags/tag1088.xml"/><Relationship Id="rId7" Type="http://schemas.openxmlformats.org/officeDocument/2006/relationships/tags" Target="../tags/tag108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vmlDrawing" Target="../drawings/vmlDrawing80.vml"/><Relationship Id="rId22" Type="http://schemas.openxmlformats.org/officeDocument/2006/relationships/slideLayout" Target="../slideLayouts/slideLayout7.xml"/><Relationship Id="rId21" Type="http://schemas.openxmlformats.org/officeDocument/2006/relationships/image" Target="../media/image318.wmf"/><Relationship Id="rId20" Type="http://schemas.openxmlformats.org/officeDocument/2006/relationships/oleObject" Target="../embeddings/oleObject306.bin"/><Relationship Id="rId2" Type="http://schemas.openxmlformats.org/officeDocument/2006/relationships/image" Target="../media/image2.png"/><Relationship Id="rId19" Type="http://schemas.openxmlformats.org/officeDocument/2006/relationships/image" Target="../media/image317.wmf"/><Relationship Id="rId18" Type="http://schemas.openxmlformats.org/officeDocument/2006/relationships/oleObject" Target="../embeddings/oleObject305.bin"/><Relationship Id="rId17" Type="http://schemas.openxmlformats.org/officeDocument/2006/relationships/image" Target="../media/image316.wmf"/><Relationship Id="rId16" Type="http://schemas.openxmlformats.org/officeDocument/2006/relationships/oleObject" Target="../embeddings/oleObject304.bin"/><Relationship Id="rId15" Type="http://schemas.openxmlformats.org/officeDocument/2006/relationships/image" Target="../media/image315.wmf"/><Relationship Id="rId14" Type="http://schemas.openxmlformats.org/officeDocument/2006/relationships/oleObject" Target="../embeddings/oleObject303.bin"/><Relationship Id="rId13" Type="http://schemas.openxmlformats.org/officeDocument/2006/relationships/image" Target="../media/image314.wmf"/><Relationship Id="rId12" Type="http://schemas.openxmlformats.org/officeDocument/2006/relationships/oleObject" Target="../embeddings/oleObject302.bin"/><Relationship Id="rId11" Type="http://schemas.openxmlformats.org/officeDocument/2006/relationships/tags" Target="../tags/tag1091.xml"/><Relationship Id="rId10" Type="http://schemas.openxmlformats.org/officeDocument/2006/relationships/tags" Target="../tags/tag1090.xml"/><Relationship Id="rId1" Type="http://schemas.openxmlformats.org/officeDocument/2006/relationships/image" Target="../media/image1.png"/></Relationships>
</file>

<file path=ppt/slides/_rels/slide112.xml.rels><?xml version="1.0" encoding="UTF-8" standalone="yes"?>
<Relationships xmlns="http://schemas.openxmlformats.org/package/2006/relationships"><Relationship Id="rId9" Type="http://schemas.openxmlformats.org/officeDocument/2006/relationships/tags" Target="../tags/tag1094.xml"/><Relationship Id="rId8" Type="http://schemas.openxmlformats.org/officeDocument/2006/relationships/tags" Target="../tags/tag1093.xml"/><Relationship Id="rId7" Type="http://schemas.openxmlformats.org/officeDocument/2006/relationships/tags" Target="../tags/tag109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4" Type="http://schemas.openxmlformats.org/officeDocument/2006/relationships/slideLayout" Target="../slideLayouts/slideLayout7.xml"/><Relationship Id="rId13" Type="http://schemas.openxmlformats.org/officeDocument/2006/relationships/image" Target="../media/image319.png"/><Relationship Id="rId12" Type="http://schemas.openxmlformats.org/officeDocument/2006/relationships/tags" Target="../tags/tag1097.xml"/><Relationship Id="rId11" Type="http://schemas.openxmlformats.org/officeDocument/2006/relationships/tags" Target="../tags/tag1096.xml"/><Relationship Id="rId10" Type="http://schemas.openxmlformats.org/officeDocument/2006/relationships/tags" Target="../tags/tag1095.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9" Type="http://schemas.openxmlformats.org/officeDocument/2006/relationships/tags" Target="../tags/tag166.xml"/><Relationship Id="rId8" Type="http://schemas.openxmlformats.org/officeDocument/2006/relationships/tags" Target="../tags/tag165.xml"/><Relationship Id="rId7" Type="http://schemas.openxmlformats.org/officeDocument/2006/relationships/tags" Target="../tags/tag16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6" Type="http://schemas.openxmlformats.org/officeDocument/2006/relationships/vmlDrawing" Target="../drawings/vmlDrawing9.vml"/><Relationship Id="rId25" Type="http://schemas.openxmlformats.org/officeDocument/2006/relationships/slideLayout" Target="../slideLayouts/slideLayout7.xml"/><Relationship Id="rId24" Type="http://schemas.openxmlformats.org/officeDocument/2006/relationships/image" Target="../media/image35.wmf"/><Relationship Id="rId23" Type="http://schemas.openxmlformats.org/officeDocument/2006/relationships/oleObject" Target="../embeddings/oleObject27.bin"/><Relationship Id="rId22" Type="http://schemas.openxmlformats.org/officeDocument/2006/relationships/tags" Target="../tags/tag173.xml"/><Relationship Id="rId21" Type="http://schemas.openxmlformats.org/officeDocument/2006/relationships/image" Target="../media/image34.wmf"/><Relationship Id="rId20" Type="http://schemas.openxmlformats.org/officeDocument/2006/relationships/oleObject" Target="../embeddings/oleObject26.bin"/><Relationship Id="rId2" Type="http://schemas.openxmlformats.org/officeDocument/2006/relationships/image" Target="../media/image2.png"/><Relationship Id="rId19" Type="http://schemas.openxmlformats.org/officeDocument/2006/relationships/tags" Target="../tags/tag172.xml"/><Relationship Id="rId18" Type="http://schemas.openxmlformats.org/officeDocument/2006/relationships/tags" Target="../tags/tag171.xml"/><Relationship Id="rId17" Type="http://schemas.openxmlformats.org/officeDocument/2006/relationships/image" Target="../media/image33.wmf"/><Relationship Id="rId16" Type="http://schemas.openxmlformats.org/officeDocument/2006/relationships/oleObject" Target="../embeddings/oleObject25.bin"/><Relationship Id="rId15" Type="http://schemas.openxmlformats.org/officeDocument/2006/relationships/tags" Target="../tags/tag170.xml"/><Relationship Id="rId14" Type="http://schemas.openxmlformats.org/officeDocument/2006/relationships/tags" Target="../tags/tag169.xml"/><Relationship Id="rId13" Type="http://schemas.openxmlformats.org/officeDocument/2006/relationships/image" Target="../media/image32.wmf"/><Relationship Id="rId12" Type="http://schemas.openxmlformats.org/officeDocument/2006/relationships/oleObject" Target="../embeddings/oleObject24.bin"/><Relationship Id="rId11" Type="http://schemas.openxmlformats.org/officeDocument/2006/relationships/tags" Target="../tags/tag168.xml"/><Relationship Id="rId10" Type="http://schemas.openxmlformats.org/officeDocument/2006/relationships/tags" Target="../tags/tag167.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9" Type="http://schemas.openxmlformats.org/officeDocument/2006/relationships/tags" Target="../tags/tag176.xml"/><Relationship Id="rId8" Type="http://schemas.openxmlformats.org/officeDocument/2006/relationships/tags" Target="../tags/tag175.xml"/><Relationship Id="rId7" Type="http://schemas.openxmlformats.org/officeDocument/2006/relationships/tags" Target="../tags/tag17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8" Type="http://schemas.openxmlformats.org/officeDocument/2006/relationships/slideLayout" Target="../slideLayouts/slideLayout7.xml"/><Relationship Id="rId27" Type="http://schemas.openxmlformats.org/officeDocument/2006/relationships/tags" Target="../tags/tag193.xml"/><Relationship Id="rId26" Type="http://schemas.openxmlformats.org/officeDocument/2006/relationships/tags" Target="../tags/tag192.xml"/><Relationship Id="rId25" Type="http://schemas.openxmlformats.org/officeDocument/2006/relationships/tags" Target="../tags/tag191.xml"/><Relationship Id="rId24" Type="http://schemas.openxmlformats.org/officeDocument/2006/relationships/image" Target="../media/image36.png"/><Relationship Id="rId23" Type="http://schemas.openxmlformats.org/officeDocument/2006/relationships/tags" Target="../tags/tag190.xml"/><Relationship Id="rId22" Type="http://schemas.openxmlformats.org/officeDocument/2006/relationships/tags" Target="../tags/tag189.xml"/><Relationship Id="rId21" Type="http://schemas.openxmlformats.org/officeDocument/2006/relationships/tags" Target="../tags/tag188.xml"/><Relationship Id="rId20" Type="http://schemas.openxmlformats.org/officeDocument/2006/relationships/tags" Target="../tags/tag187.xml"/><Relationship Id="rId2" Type="http://schemas.openxmlformats.org/officeDocument/2006/relationships/image" Target="../media/image2.png"/><Relationship Id="rId19" Type="http://schemas.openxmlformats.org/officeDocument/2006/relationships/tags" Target="../tags/tag186.xml"/><Relationship Id="rId18" Type="http://schemas.openxmlformats.org/officeDocument/2006/relationships/tags" Target="../tags/tag185.xml"/><Relationship Id="rId17" Type="http://schemas.openxmlformats.org/officeDocument/2006/relationships/tags" Target="../tags/tag184.xml"/><Relationship Id="rId16" Type="http://schemas.openxmlformats.org/officeDocument/2006/relationships/tags" Target="../tags/tag183.xml"/><Relationship Id="rId15" Type="http://schemas.openxmlformats.org/officeDocument/2006/relationships/tags" Target="../tags/tag182.xml"/><Relationship Id="rId14" Type="http://schemas.openxmlformats.org/officeDocument/2006/relationships/tags" Target="../tags/tag181.xml"/><Relationship Id="rId13" Type="http://schemas.openxmlformats.org/officeDocument/2006/relationships/tags" Target="../tags/tag180.xml"/><Relationship Id="rId12" Type="http://schemas.openxmlformats.org/officeDocument/2006/relationships/tags" Target="../tags/tag179.xml"/><Relationship Id="rId11" Type="http://schemas.openxmlformats.org/officeDocument/2006/relationships/tags" Target="../tags/tag178.xml"/><Relationship Id="rId10" Type="http://schemas.openxmlformats.org/officeDocument/2006/relationships/tags" Target="../tags/tag177.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3" Type="http://schemas.openxmlformats.org/officeDocument/2006/relationships/vmlDrawing" Target="../drawings/vmlDrawing10.vml"/><Relationship Id="rId32" Type="http://schemas.openxmlformats.org/officeDocument/2006/relationships/slideLayout" Target="../slideLayouts/slideLayout7.xml"/><Relationship Id="rId31" Type="http://schemas.openxmlformats.org/officeDocument/2006/relationships/image" Target="../media/image39.wmf"/><Relationship Id="rId30" Type="http://schemas.openxmlformats.org/officeDocument/2006/relationships/oleObject" Target="../embeddings/oleObject34.bin"/><Relationship Id="rId3" Type="http://schemas.openxmlformats.org/officeDocument/2006/relationships/image" Target="../media/image3.png"/><Relationship Id="rId29" Type="http://schemas.openxmlformats.org/officeDocument/2006/relationships/tags" Target="../tags/tag205.xml"/><Relationship Id="rId28" Type="http://schemas.openxmlformats.org/officeDocument/2006/relationships/tags" Target="../tags/tag204.xml"/><Relationship Id="rId27" Type="http://schemas.openxmlformats.org/officeDocument/2006/relationships/tags" Target="../tags/tag203.xml"/><Relationship Id="rId26" Type="http://schemas.openxmlformats.org/officeDocument/2006/relationships/oleObject" Target="../embeddings/oleObject33.bin"/><Relationship Id="rId25" Type="http://schemas.openxmlformats.org/officeDocument/2006/relationships/tags" Target="../tags/tag202.xml"/><Relationship Id="rId24" Type="http://schemas.openxmlformats.org/officeDocument/2006/relationships/image" Target="../media/image24.wmf"/><Relationship Id="rId23" Type="http://schemas.openxmlformats.org/officeDocument/2006/relationships/oleObject" Target="../embeddings/oleObject32.bin"/><Relationship Id="rId22" Type="http://schemas.openxmlformats.org/officeDocument/2006/relationships/tags" Target="../tags/tag201.xml"/><Relationship Id="rId21" Type="http://schemas.openxmlformats.org/officeDocument/2006/relationships/image" Target="../media/image34.wmf"/><Relationship Id="rId20" Type="http://schemas.openxmlformats.org/officeDocument/2006/relationships/oleObject" Target="../embeddings/oleObject31.bin"/><Relationship Id="rId2" Type="http://schemas.openxmlformats.org/officeDocument/2006/relationships/image" Target="../media/image2.png"/><Relationship Id="rId19" Type="http://schemas.openxmlformats.org/officeDocument/2006/relationships/tags" Target="../tags/tag200.xml"/><Relationship Id="rId18" Type="http://schemas.openxmlformats.org/officeDocument/2006/relationships/image" Target="../media/image35.wmf"/><Relationship Id="rId17" Type="http://schemas.openxmlformats.org/officeDocument/2006/relationships/oleObject" Target="../embeddings/oleObject30.bin"/><Relationship Id="rId16" Type="http://schemas.openxmlformats.org/officeDocument/2006/relationships/tags" Target="../tags/tag199.xml"/><Relationship Id="rId15" Type="http://schemas.openxmlformats.org/officeDocument/2006/relationships/image" Target="../media/image38.wmf"/><Relationship Id="rId14" Type="http://schemas.openxmlformats.org/officeDocument/2006/relationships/oleObject" Target="../embeddings/oleObject29.bin"/><Relationship Id="rId13" Type="http://schemas.openxmlformats.org/officeDocument/2006/relationships/tags" Target="../tags/tag198.xml"/><Relationship Id="rId12" Type="http://schemas.openxmlformats.org/officeDocument/2006/relationships/image" Target="../media/image37.wmf"/><Relationship Id="rId11" Type="http://schemas.openxmlformats.org/officeDocument/2006/relationships/oleObject" Target="../embeddings/oleObject28.bin"/><Relationship Id="rId10" Type="http://schemas.openxmlformats.org/officeDocument/2006/relationships/tags" Target="../tags/tag197.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9" Type="http://schemas.openxmlformats.org/officeDocument/2006/relationships/tags" Target="../tags/tag208.xml"/><Relationship Id="rId8" Type="http://schemas.openxmlformats.org/officeDocument/2006/relationships/tags" Target="../tags/tag207.xml"/><Relationship Id="rId7" Type="http://schemas.openxmlformats.org/officeDocument/2006/relationships/tags" Target="../tags/tag206.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6" Type="http://schemas.openxmlformats.org/officeDocument/2006/relationships/vmlDrawing" Target="../drawings/vmlDrawing11.vml"/><Relationship Id="rId35" Type="http://schemas.openxmlformats.org/officeDocument/2006/relationships/slideLayout" Target="../slideLayouts/slideLayout7.xml"/><Relationship Id="rId34" Type="http://schemas.openxmlformats.org/officeDocument/2006/relationships/tags" Target="../tags/tag224.xml"/><Relationship Id="rId33" Type="http://schemas.openxmlformats.org/officeDocument/2006/relationships/tags" Target="../tags/tag223.xml"/><Relationship Id="rId32" Type="http://schemas.openxmlformats.org/officeDocument/2006/relationships/tags" Target="../tags/tag222.xml"/><Relationship Id="rId31" Type="http://schemas.openxmlformats.org/officeDocument/2006/relationships/tags" Target="../tags/tag221.xml"/><Relationship Id="rId30" Type="http://schemas.openxmlformats.org/officeDocument/2006/relationships/tags" Target="../tags/tag220.xml"/><Relationship Id="rId3" Type="http://schemas.openxmlformats.org/officeDocument/2006/relationships/image" Target="../media/image3.png"/><Relationship Id="rId29" Type="http://schemas.openxmlformats.org/officeDocument/2006/relationships/tags" Target="../tags/tag219.xml"/><Relationship Id="rId28" Type="http://schemas.openxmlformats.org/officeDocument/2006/relationships/tags" Target="../tags/tag218.xml"/><Relationship Id="rId27" Type="http://schemas.openxmlformats.org/officeDocument/2006/relationships/tags" Target="../tags/tag217.xml"/><Relationship Id="rId26" Type="http://schemas.openxmlformats.org/officeDocument/2006/relationships/tags" Target="../tags/tag216.xml"/><Relationship Id="rId25" Type="http://schemas.openxmlformats.org/officeDocument/2006/relationships/tags" Target="../tags/tag215.xml"/><Relationship Id="rId24" Type="http://schemas.openxmlformats.org/officeDocument/2006/relationships/image" Target="../media/image43.png"/><Relationship Id="rId23" Type="http://schemas.openxmlformats.org/officeDocument/2006/relationships/tags" Target="../tags/tag214.xml"/><Relationship Id="rId22" Type="http://schemas.openxmlformats.org/officeDocument/2006/relationships/image" Target="../media/image42.wmf"/><Relationship Id="rId21" Type="http://schemas.openxmlformats.org/officeDocument/2006/relationships/oleObject" Target="../embeddings/oleObject38.bin"/><Relationship Id="rId20" Type="http://schemas.openxmlformats.org/officeDocument/2006/relationships/tags" Target="../tags/tag213.xml"/><Relationship Id="rId2" Type="http://schemas.openxmlformats.org/officeDocument/2006/relationships/image" Target="../media/image2.png"/><Relationship Id="rId19" Type="http://schemas.openxmlformats.org/officeDocument/2006/relationships/image" Target="../media/image41.wmf"/><Relationship Id="rId18" Type="http://schemas.openxmlformats.org/officeDocument/2006/relationships/oleObject" Target="../embeddings/oleObject37.bin"/><Relationship Id="rId17" Type="http://schemas.openxmlformats.org/officeDocument/2006/relationships/tags" Target="../tags/tag212.xml"/><Relationship Id="rId16" Type="http://schemas.openxmlformats.org/officeDocument/2006/relationships/tags" Target="../tags/tag211.xml"/><Relationship Id="rId15" Type="http://schemas.openxmlformats.org/officeDocument/2006/relationships/image" Target="../media/image40.wmf"/><Relationship Id="rId14" Type="http://schemas.openxmlformats.org/officeDocument/2006/relationships/oleObject" Target="../embeddings/oleObject36.bin"/><Relationship Id="rId13" Type="http://schemas.openxmlformats.org/officeDocument/2006/relationships/tags" Target="../tags/tag210.xml"/><Relationship Id="rId12" Type="http://schemas.openxmlformats.org/officeDocument/2006/relationships/image" Target="../media/image34.wmf"/><Relationship Id="rId11" Type="http://schemas.openxmlformats.org/officeDocument/2006/relationships/oleObject" Target="../embeddings/oleObject35.bin"/><Relationship Id="rId10" Type="http://schemas.openxmlformats.org/officeDocument/2006/relationships/tags" Target="../tags/tag209.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9" Type="http://schemas.openxmlformats.org/officeDocument/2006/relationships/tags" Target="../tags/tag227.xml"/><Relationship Id="rId8" Type="http://schemas.openxmlformats.org/officeDocument/2006/relationships/tags" Target="../tags/tag226.xml"/><Relationship Id="rId7" Type="http://schemas.openxmlformats.org/officeDocument/2006/relationships/tags" Target="../tags/tag22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9" Type="http://schemas.openxmlformats.org/officeDocument/2006/relationships/vmlDrawing" Target="../drawings/vmlDrawing12.vml"/><Relationship Id="rId18" Type="http://schemas.openxmlformats.org/officeDocument/2006/relationships/slideLayout" Target="../slideLayouts/slideLayout7.xml"/><Relationship Id="rId17" Type="http://schemas.openxmlformats.org/officeDocument/2006/relationships/image" Target="../media/image47.wmf"/><Relationship Id="rId16" Type="http://schemas.openxmlformats.org/officeDocument/2006/relationships/oleObject" Target="../embeddings/oleObject41.bin"/><Relationship Id="rId15" Type="http://schemas.openxmlformats.org/officeDocument/2006/relationships/image" Target="../media/image46.wmf"/><Relationship Id="rId14" Type="http://schemas.openxmlformats.org/officeDocument/2006/relationships/oleObject" Target="../embeddings/oleObject40.bin"/><Relationship Id="rId13" Type="http://schemas.openxmlformats.org/officeDocument/2006/relationships/image" Target="../media/image45.wmf"/><Relationship Id="rId12" Type="http://schemas.openxmlformats.org/officeDocument/2006/relationships/oleObject" Target="../embeddings/oleObject39.bin"/><Relationship Id="rId11" Type="http://schemas.openxmlformats.org/officeDocument/2006/relationships/image" Target="../media/image44.png"/><Relationship Id="rId10" Type="http://schemas.openxmlformats.org/officeDocument/2006/relationships/tags" Target="../tags/tag228.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9" Type="http://schemas.openxmlformats.org/officeDocument/2006/relationships/tags" Target="../tags/tag231.xml"/><Relationship Id="rId8" Type="http://schemas.openxmlformats.org/officeDocument/2006/relationships/tags" Target="../tags/tag230.xml"/><Relationship Id="rId7" Type="http://schemas.openxmlformats.org/officeDocument/2006/relationships/tags" Target="../tags/tag22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7" Type="http://schemas.openxmlformats.org/officeDocument/2006/relationships/vmlDrawing" Target="../drawings/vmlDrawing13.vml"/><Relationship Id="rId16" Type="http://schemas.openxmlformats.org/officeDocument/2006/relationships/slideLayout" Target="../slideLayouts/slideLayout7.xml"/><Relationship Id="rId15" Type="http://schemas.openxmlformats.org/officeDocument/2006/relationships/image" Target="../media/image49.wmf"/><Relationship Id="rId14" Type="http://schemas.openxmlformats.org/officeDocument/2006/relationships/oleObject" Target="../embeddings/oleObject43.bin"/><Relationship Id="rId13" Type="http://schemas.openxmlformats.org/officeDocument/2006/relationships/image" Target="../media/image48.wmf"/><Relationship Id="rId12" Type="http://schemas.openxmlformats.org/officeDocument/2006/relationships/oleObject" Target="../embeddings/oleObject42.bin"/><Relationship Id="rId11" Type="http://schemas.openxmlformats.org/officeDocument/2006/relationships/image" Target="../media/image44.png"/><Relationship Id="rId10" Type="http://schemas.openxmlformats.org/officeDocument/2006/relationships/tags" Target="../tags/tag232.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9" Type="http://schemas.openxmlformats.org/officeDocument/2006/relationships/tags" Target="../tags/tag235.xml"/><Relationship Id="rId8" Type="http://schemas.openxmlformats.org/officeDocument/2006/relationships/tags" Target="../tags/tag234.xml"/><Relationship Id="rId7" Type="http://schemas.openxmlformats.org/officeDocument/2006/relationships/tags" Target="../tags/tag23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2" Type="http://schemas.openxmlformats.org/officeDocument/2006/relationships/vmlDrawing" Target="../drawings/vmlDrawing14.vml"/><Relationship Id="rId31" Type="http://schemas.openxmlformats.org/officeDocument/2006/relationships/slideLayout" Target="../slideLayouts/slideLayout7.xml"/><Relationship Id="rId30" Type="http://schemas.openxmlformats.org/officeDocument/2006/relationships/image" Target="../media/image51.wmf"/><Relationship Id="rId3" Type="http://schemas.openxmlformats.org/officeDocument/2006/relationships/image" Target="../media/image3.png"/><Relationship Id="rId29" Type="http://schemas.openxmlformats.org/officeDocument/2006/relationships/oleObject" Target="../embeddings/oleObject45.bin"/><Relationship Id="rId28" Type="http://schemas.openxmlformats.org/officeDocument/2006/relationships/tags" Target="../tags/tag252.xml"/><Relationship Id="rId27" Type="http://schemas.openxmlformats.org/officeDocument/2006/relationships/image" Target="../media/image50.wmf"/><Relationship Id="rId26" Type="http://schemas.openxmlformats.org/officeDocument/2006/relationships/oleObject" Target="../embeddings/oleObject44.bin"/><Relationship Id="rId25" Type="http://schemas.openxmlformats.org/officeDocument/2006/relationships/tags" Target="../tags/tag251.xml"/><Relationship Id="rId24" Type="http://schemas.openxmlformats.org/officeDocument/2006/relationships/tags" Target="../tags/tag250.xml"/><Relationship Id="rId23" Type="http://schemas.openxmlformats.org/officeDocument/2006/relationships/tags" Target="../tags/tag249.xml"/><Relationship Id="rId22" Type="http://schemas.openxmlformats.org/officeDocument/2006/relationships/tags" Target="../tags/tag248.xml"/><Relationship Id="rId21" Type="http://schemas.openxmlformats.org/officeDocument/2006/relationships/tags" Target="../tags/tag247.xml"/><Relationship Id="rId20" Type="http://schemas.openxmlformats.org/officeDocument/2006/relationships/tags" Target="../tags/tag246.xml"/><Relationship Id="rId2" Type="http://schemas.openxmlformats.org/officeDocument/2006/relationships/image" Target="../media/image2.png"/><Relationship Id="rId19" Type="http://schemas.openxmlformats.org/officeDocument/2006/relationships/tags" Target="../tags/tag245.xml"/><Relationship Id="rId18" Type="http://schemas.openxmlformats.org/officeDocument/2006/relationships/tags" Target="../tags/tag244.xml"/><Relationship Id="rId17" Type="http://schemas.openxmlformats.org/officeDocument/2006/relationships/tags" Target="../tags/tag243.xml"/><Relationship Id="rId16" Type="http://schemas.openxmlformats.org/officeDocument/2006/relationships/tags" Target="../tags/tag242.xml"/><Relationship Id="rId15" Type="http://schemas.openxmlformats.org/officeDocument/2006/relationships/tags" Target="../tags/tag241.xml"/><Relationship Id="rId14" Type="http://schemas.openxmlformats.org/officeDocument/2006/relationships/tags" Target="../tags/tag240.xml"/><Relationship Id="rId13" Type="http://schemas.openxmlformats.org/officeDocument/2006/relationships/tags" Target="../tags/tag239.xml"/><Relationship Id="rId12" Type="http://schemas.openxmlformats.org/officeDocument/2006/relationships/tags" Target="../tags/tag238.xml"/><Relationship Id="rId11" Type="http://schemas.openxmlformats.org/officeDocument/2006/relationships/tags" Target="../tags/tag237.xml"/><Relationship Id="rId10" Type="http://schemas.openxmlformats.org/officeDocument/2006/relationships/tags" Target="../tags/tag236.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9" Type="http://schemas.openxmlformats.org/officeDocument/2006/relationships/tags" Target="../tags/tag255.xml"/><Relationship Id="rId8" Type="http://schemas.openxmlformats.org/officeDocument/2006/relationships/tags" Target="../tags/tag254.xml"/><Relationship Id="rId7" Type="http://schemas.openxmlformats.org/officeDocument/2006/relationships/tags" Target="../tags/tag253.xml"/><Relationship Id="rId6" Type="http://schemas.openxmlformats.org/officeDocument/2006/relationships/image" Target="../media/image7.png"/><Relationship Id="rId5" Type="http://schemas.openxmlformats.org/officeDocument/2006/relationships/image" Target="../media/image5.png"/><Relationship Id="rId47" Type="http://schemas.openxmlformats.org/officeDocument/2006/relationships/vmlDrawing" Target="../drawings/vmlDrawing15.vml"/><Relationship Id="rId46" Type="http://schemas.openxmlformats.org/officeDocument/2006/relationships/slideLayout" Target="../slideLayouts/slideLayout7.xml"/><Relationship Id="rId45" Type="http://schemas.openxmlformats.org/officeDocument/2006/relationships/image" Target="../media/image57.wmf"/><Relationship Id="rId44" Type="http://schemas.openxmlformats.org/officeDocument/2006/relationships/oleObject" Target="../embeddings/oleObject57.bin"/><Relationship Id="rId43" Type="http://schemas.openxmlformats.org/officeDocument/2006/relationships/tags" Target="../tags/tag269.xml"/><Relationship Id="rId42" Type="http://schemas.openxmlformats.org/officeDocument/2006/relationships/image" Target="../media/image56.wmf"/><Relationship Id="rId41" Type="http://schemas.openxmlformats.org/officeDocument/2006/relationships/oleObject" Target="../embeddings/oleObject56.bin"/><Relationship Id="rId40" Type="http://schemas.openxmlformats.org/officeDocument/2006/relationships/tags" Target="../tags/tag268.xml"/><Relationship Id="rId4" Type="http://schemas.openxmlformats.org/officeDocument/2006/relationships/image" Target="../media/image4.png"/><Relationship Id="rId39" Type="http://schemas.openxmlformats.org/officeDocument/2006/relationships/image" Target="../media/image55.wmf"/><Relationship Id="rId38" Type="http://schemas.openxmlformats.org/officeDocument/2006/relationships/oleObject" Target="../embeddings/oleObject55.bin"/><Relationship Id="rId37" Type="http://schemas.openxmlformats.org/officeDocument/2006/relationships/tags" Target="../tags/tag267.xml"/><Relationship Id="rId36" Type="http://schemas.openxmlformats.org/officeDocument/2006/relationships/image" Target="../media/image54.wmf"/><Relationship Id="rId35" Type="http://schemas.openxmlformats.org/officeDocument/2006/relationships/oleObject" Target="../embeddings/oleObject54.bin"/><Relationship Id="rId34" Type="http://schemas.openxmlformats.org/officeDocument/2006/relationships/tags" Target="../tags/tag266.xml"/><Relationship Id="rId33" Type="http://schemas.openxmlformats.org/officeDocument/2006/relationships/oleObject" Target="../embeddings/oleObject53.bin"/><Relationship Id="rId32" Type="http://schemas.openxmlformats.org/officeDocument/2006/relationships/tags" Target="../tags/tag265.xml"/><Relationship Id="rId31" Type="http://schemas.openxmlformats.org/officeDocument/2006/relationships/image" Target="../media/image51.wmf"/><Relationship Id="rId30" Type="http://schemas.openxmlformats.org/officeDocument/2006/relationships/oleObject" Target="../embeddings/oleObject52.bin"/><Relationship Id="rId3" Type="http://schemas.openxmlformats.org/officeDocument/2006/relationships/image" Target="../media/image3.png"/><Relationship Id="rId29" Type="http://schemas.openxmlformats.org/officeDocument/2006/relationships/tags" Target="../tags/tag264.xml"/><Relationship Id="rId28" Type="http://schemas.openxmlformats.org/officeDocument/2006/relationships/image" Target="../media/image50.wmf"/><Relationship Id="rId27" Type="http://schemas.openxmlformats.org/officeDocument/2006/relationships/oleObject" Target="../embeddings/oleObject51.bin"/><Relationship Id="rId26" Type="http://schemas.openxmlformats.org/officeDocument/2006/relationships/tags" Target="../tags/tag263.xml"/><Relationship Id="rId25" Type="http://schemas.openxmlformats.org/officeDocument/2006/relationships/image" Target="../media/image53.wmf"/><Relationship Id="rId24" Type="http://schemas.openxmlformats.org/officeDocument/2006/relationships/oleObject" Target="../embeddings/oleObject50.bin"/><Relationship Id="rId23" Type="http://schemas.openxmlformats.org/officeDocument/2006/relationships/tags" Target="../tags/tag262.xml"/><Relationship Id="rId22" Type="http://schemas.openxmlformats.org/officeDocument/2006/relationships/oleObject" Target="../embeddings/oleObject49.bin"/><Relationship Id="rId21" Type="http://schemas.openxmlformats.org/officeDocument/2006/relationships/tags" Target="../tags/tag261.xml"/><Relationship Id="rId20" Type="http://schemas.openxmlformats.org/officeDocument/2006/relationships/image" Target="../media/image52.wmf"/><Relationship Id="rId2" Type="http://schemas.openxmlformats.org/officeDocument/2006/relationships/image" Target="../media/image2.png"/><Relationship Id="rId19" Type="http://schemas.openxmlformats.org/officeDocument/2006/relationships/oleObject" Target="../embeddings/oleObject48.bin"/><Relationship Id="rId18" Type="http://schemas.openxmlformats.org/officeDocument/2006/relationships/tags" Target="../tags/tag260.xml"/><Relationship Id="rId17" Type="http://schemas.openxmlformats.org/officeDocument/2006/relationships/tags" Target="../tags/tag259.xml"/><Relationship Id="rId16" Type="http://schemas.openxmlformats.org/officeDocument/2006/relationships/tags" Target="../tags/tag258.xml"/><Relationship Id="rId15" Type="http://schemas.openxmlformats.org/officeDocument/2006/relationships/image" Target="../media/image42.wmf"/><Relationship Id="rId14" Type="http://schemas.openxmlformats.org/officeDocument/2006/relationships/oleObject" Target="../embeddings/oleObject47.bin"/><Relationship Id="rId13" Type="http://schemas.openxmlformats.org/officeDocument/2006/relationships/tags" Target="../tags/tag257.xml"/><Relationship Id="rId12" Type="http://schemas.openxmlformats.org/officeDocument/2006/relationships/image" Target="../media/image40.wmf"/><Relationship Id="rId11" Type="http://schemas.openxmlformats.org/officeDocument/2006/relationships/oleObject" Target="../embeddings/oleObject46.bin"/><Relationship Id="rId10" Type="http://schemas.openxmlformats.org/officeDocument/2006/relationships/tags" Target="../tags/tag256.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4.xml"/><Relationship Id="rId8" Type="http://schemas.openxmlformats.org/officeDocument/2006/relationships/tags" Target="../tags/tag3.xml"/><Relationship Id="rId7"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5" Type="http://schemas.openxmlformats.org/officeDocument/2006/relationships/slideLayout" Target="../slideLayouts/slideLayout7.xml"/><Relationship Id="rId14" Type="http://schemas.openxmlformats.org/officeDocument/2006/relationships/tags" Target="../tags/tag9.xml"/><Relationship Id="rId13" Type="http://schemas.openxmlformats.org/officeDocument/2006/relationships/tags" Target="../tags/tag8.xml"/><Relationship Id="rId12" Type="http://schemas.openxmlformats.org/officeDocument/2006/relationships/tags" Target="../tags/tag7.xml"/><Relationship Id="rId11" Type="http://schemas.openxmlformats.org/officeDocument/2006/relationships/tags" Target="../tags/tag6.xml"/><Relationship Id="rId10" Type="http://schemas.openxmlformats.org/officeDocument/2006/relationships/tags" Target="../tags/tag5.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9" Type="http://schemas.openxmlformats.org/officeDocument/2006/relationships/tags" Target="../tags/tag272.xml"/><Relationship Id="rId8" Type="http://schemas.openxmlformats.org/officeDocument/2006/relationships/tags" Target="../tags/tag271.xml"/><Relationship Id="rId7" Type="http://schemas.openxmlformats.org/officeDocument/2006/relationships/tags" Target="../tags/tag27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9" Type="http://schemas.openxmlformats.org/officeDocument/2006/relationships/tags" Target="../tags/tag275.xml"/><Relationship Id="rId8" Type="http://schemas.openxmlformats.org/officeDocument/2006/relationships/tags" Target="../tags/tag274.xml"/><Relationship Id="rId7" Type="http://schemas.openxmlformats.org/officeDocument/2006/relationships/tags" Target="../tags/tag27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6" Type="http://schemas.openxmlformats.org/officeDocument/2006/relationships/vmlDrawing" Target="../drawings/vmlDrawing16.vml"/><Relationship Id="rId35" Type="http://schemas.openxmlformats.org/officeDocument/2006/relationships/slideLayout" Target="../slideLayouts/slideLayout7.xml"/><Relationship Id="rId34" Type="http://schemas.openxmlformats.org/officeDocument/2006/relationships/image" Target="../media/image65.wmf"/><Relationship Id="rId33" Type="http://schemas.openxmlformats.org/officeDocument/2006/relationships/oleObject" Target="../embeddings/oleObject64.bin"/><Relationship Id="rId32" Type="http://schemas.openxmlformats.org/officeDocument/2006/relationships/tags" Target="../tags/tag285.xml"/><Relationship Id="rId31" Type="http://schemas.openxmlformats.org/officeDocument/2006/relationships/tags" Target="../tags/tag284.xml"/><Relationship Id="rId30" Type="http://schemas.openxmlformats.org/officeDocument/2006/relationships/image" Target="../media/image64.wmf"/><Relationship Id="rId3" Type="http://schemas.openxmlformats.org/officeDocument/2006/relationships/image" Target="../media/image3.png"/><Relationship Id="rId29" Type="http://schemas.openxmlformats.org/officeDocument/2006/relationships/oleObject" Target="../embeddings/oleObject63.bin"/><Relationship Id="rId28" Type="http://schemas.openxmlformats.org/officeDocument/2006/relationships/tags" Target="../tags/tag283.xml"/><Relationship Id="rId27" Type="http://schemas.openxmlformats.org/officeDocument/2006/relationships/image" Target="../media/image63.wmf"/><Relationship Id="rId26" Type="http://schemas.openxmlformats.org/officeDocument/2006/relationships/oleObject" Target="../embeddings/oleObject62.bin"/><Relationship Id="rId25" Type="http://schemas.openxmlformats.org/officeDocument/2006/relationships/tags" Target="../tags/tag282.xml"/><Relationship Id="rId24" Type="http://schemas.openxmlformats.org/officeDocument/2006/relationships/image" Target="../media/image62.wmf"/><Relationship Id="rId23" Type="http://schemas.openxmlformats.org/officeDocument/2006/relationships/oleObject" Target="../embeddings/oleObject61.bin"/><Relationship Id="rId22" Type="http://schemas.openxmlformats.org/officeDocument/2006/relationships/tags" Target="../tags/tag281.xml"/><Relationship Id="rId21" Type="http://schemas.openxmlformats.org/officeDocument/2006/relationships/image" Target="../media/image61.wmf"/><Relationship Id="rId20" Type="http://schemas.openxmlformats.org/officeDocument/2006/relationships/oleObject" Target="../embeddings/oleObject60.bin"/><Relationship Id="rId2" Type="http://schemas.openxmlformats.org/officeDocument/2006/relationships/image" Target="../media/image2.png"/><Relationship Id="rId19" Type="http://schemas.openxmlformats.org/officeDocument/2006/relationships/tags" Target="../tags/tag280.xml"/><Relationship Id="rId18" Type="http://schemas.openxmlformats.org/officeDocument/2006/relationships/image" Target="../media/image60.wmf"/><Relationship Id="rId17" Type="http://schemas.openxmlformats.org/officeDocument/2006/relationships/oleObject" Target="../embeddings/oleObject59.bin"/><Relationship Id="rId16" Type="http://schemas.openxmlformats.org/officeDocument/2006/relationships/tags" Target="../tags/tag279.xml"/><Relationship Id="rId15" Type="http://schemas.openxmlformats.org/officeDocument/2006/relationships/image" Target="../media/image59.wmf"/><Relationship Id="rId14" Type="http://schemas.openxmlformats.org/officeDocument/2006/relationships/oleObject" Target="../embeddings/oleObject58.bin"/><Relationship Id="rId13" Type="http://schemas.openxmlformats.org/officeDocument/2006/relationships/tags" Target="../tags/tag278.xml"/><Relationship Id="rId12" Type="http://schemas.openxmlformats.org/officeDocument/2006/relationships/tags" Target="../tags/tag277.xml"/><Relationship Id="rId11" Type="http://schemas.openxmlformats.org/officeDocument/2006/relationships/image" Target="../media/image58.png"/><Relationship Id="rId10" Type="http://schemas.openxmlformats.org/officeDocument/2006/relationships/tags" Target="../tags/tag276.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9" Type="http://schemas.openxmlformats.org/officeDocument/2006/relationships/tags" Target="../tags/tag288.xml"/><Relationship Id="rId8" Type="http://schemas.openxmlformats.org/officeDocument/2006/relationships/tags" Target="../tags/tag287.xml"/><Relationship Id="rId7" Type="http://schemas.openxmlformats.org/officeDocument/2006/relationships/tags" Target="../tags/tag286.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2" Type="http://schemas.openxmlformats.org/officeDocument/2006/relationships/vmlDrawing" Target="../drawings/vmlDrawing17.vml"/><Relationship Id="rId21" Type="http://schemas.openxmlformats.org/officeDocument/2006/relationships/slideLayout" Target="../slideLayouts/slideLayout7.xml"/><Relationship Id="rId20" Type="http://schemas.openxmlformats.org/officeDocument/2006/relationships/tags" Target="../tags/tag293.xml"/><Relationship Id="rId2" Type="http://schemas.openxmlformats.org/officeDocument/2006/relationships/image" Target="../media/image2.png"/><Relationship Id="rId19" Type="http://schemas.openxmlformats.org/officeDocument/2006/relationships/tags" Target="../tags/tag292.xml"/><Relationship Id="rId18" Type="http://schemas.openxmlformats.org/officeDocument/2006/relationships/image" Target="../media/image66.wmf"/><Relationship Id="rId17" Type="http://schemas.openxmlformats.org/officeDocument/2006/relationships/oleObject" Target="../embeddings/oleObject67.bin"/><Relationship Id="rId16" Type="http://schemas.openxmlformats.org/officeDocument/2006/relationships/tags" Target="../tags/tag291.xml"/><Relationship Id="rId15" Type="http://schemas.openxmlformats.org/officeDocument/2006/relationships/tags" Target="../tags/tag290.xml"/><Relationship Id="rId14" Type="http://schemas.openxmlformats.org/officeDocument/2006/relationships/image" Target="../media/image61.wmf"/><Relationship Id="rId13" Type="http://schemas.openxmlformats.org/officeDocument/2006/relationships/oleObject" Target="../embeddings/oleObject66.bin"/><Relationship Id="rId12" Type="http://schemas.openxmlformats.org/officeDocument/2006/relationships/tags" Target="../tags/tag289.xml"/><Relationship Id="rId11" Type="http://schemas.openxmlformats.org/officeDocument/2006/relationships/image" Target="../media/image59.wmf"/><Relationship Id="rId10" Type="http://schemas.openxmlformats.org/officeDocument/2006/relationships/oleObject" Target="../embeddings/oleObject65.bin"/><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9" Type="http://schemas.openxmlformats.org/officeDocument/2006/relationships/tags" Target="../tags/tag296.xml"/><Relationship Id="rId8" Type="http://schemas.openxmlformats.org/officeDocument/2006/relationships/tags" Target="../tags/tag295.xml"/><Relationship Id="rId7" Type="http://schemas.openxmlformats.org/officeDocument/2006/relationships/tags" Target="../tags/tag29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9" Type="http://schemas.openxmlformats.org/officeDocument/2006/relationships/vmlDrawing" Target="../drawings/vmlDrawing18.vml"/><Relationship Id="rId28" Type="http://schemas.openxmlformats.org/officeDocument/2006/relationships/slideLayout" Target="../slideLayouts/slideLayout7.xml"/><Relationship Id="rId27" Type="http://schemas.openxmlformats.org/officeDocument/2006/relationships/tags" Target="../tags/tag306.xml"/><Relationship Id="rId26" Type="http://schemas.openxmlformats.org/officeDocument/2006/relationships/tags" Target="../tags/tag305.xml"/><Relationship Id="rId25" Type="http://schemas.openxmlformats.org/officeDocument/2006/relationships/tags" Target="../tags/tag304.xml"/><Relationship Id="rId24" Type="http://schemas.openxmlformats.org/officeDocument/2006/relationships/tags" Target="../tags/tag303.xml"/><Relationship Id="rId23" Type="http://schemas.openxmlformats.org/officeDocument/2006/relationships/image" Target="../media/image62.wmf"/><Relationship Id="rId22" Type="http://schemas.openxmlformats.org/officeDocument/2006/relationships/oleObject" Target="../embeddings/oleObject71.bin"/><Relationship Id="rId21" Type="http://schemas.openxmlformats.org/officeDocument/2006/relationships/tags" Target="../tags/tag302.xml"/><Relationship Id="rId20" Type="http://schemas.openxmlformats.org/officeDocument/2006/relationships/tags" Target="../tags/tag301.xml"/><Relationship Id="rId2" Type="http://schemas.openxmlformats.org/officeDocument/2006/relationships/image" Target="../media/image2.png"/><Relationship Id="rId19" Type="http://schemas.openxmlformats.org/officeDocument/2006/relationships/image" Target="../media/image60.wmf"/><Relationship Id="rId18" Type="http://schemas.openxmlformats.org/officeDocument/2006/relationships/oleObject" Target="../embeddings/oleObject70.bin"/><Relationship Id="rId17" Type="http://schemas.openxmlformats.org/officeDocument/2006/relationships/tags" Target="../tags/tag300.xml"/><Relationship Id="rId16" Type="http://schemas.openxmlformats.org/officeDocument/2006/relationships/tags" Target="../tags/tag299.xml"/><Relationship Id="rId15" Type="http://schemas.openxmlformats.org/officeDocument/2006/relationships/image" Target="../media/image68.wmf"/><Relationship Id="rId14" Type="http://schemas.openxmlformats.org/officeDocument/2006/relationships/oleObject" Target="../embeddings/oleObject69.bin"/><Relationship Id="rId13" Type="http://schemas.openxmlformats.org/officeDocument/2006/relationships/tags" Target="../tags/tag298.xml"/><Relationship Id="rId12" Type="http://schemas.openxmlformats.org/officeDocument/2006/relationships/image" Target="../media/image67.wmf"/><Relationship Id="rId11" Type="http://schemas.openxmlformats.org/officeDocument/2006/relationships/oleObject" Target="../embeddings/oleObject68.bin"/><Relationship Id="rId10" Type="http://schemas.openxmlformats.org/officeDocument/2006/relationships/tags" Target="../tags/tag297.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9" Type="http://schemas.openxmlformats.org/officeDocument/2006/relationships/tags" Target="../tags/tag309.xml"/><Relationship Id="rId8" Type="http://schemas.openxmlformats.org/officeDocument/2006/relationships/tags" Target="../tags/tag308.xml"/><Relationship Id="rId7" Type="http://schemas.openxmlformats.org/officeDocument/2006/relationships/tags" Target="../tags/tag307.xml"/><Relationship Id="rId6" Type="http://schemas.openxmlformats.org/officeDocument/2006/relationships/image" Target="../media/image7.png"/><Relationship Id="rId5" Type="http://schemas.openxmlformats.org/officeDocument/2006/relationships/image" Target="../media/image5.png"/><Relationship Id="rId43" Type="http://schemas.openxmlformats.org/officeDocument/2006/relationships/vmlDrawing" Target="../drawings/vmlDrawing19.vml"/><Relationship Id="rId42" Type="http://schemas.openxmlformats.org/officeDocument/2006/relationships/slideLayout" Target="../slideLayouts/slideLayout7.xml"/><Relationship Id="rId41" Type="http://schemas.openxmlformats.org/officeDocument/2006/relationships/tags" Target="../tags/tag327.xml"/><Relationship Id="rId40" Type="http://schemas.openxmlformats.org/officeDocument/2006/relationships/image" Target="../media/image74.wmf"/><Relationship Id="rId4" Type="http://schemas.openxmlformats.org/officeDocument/2006/relationships/image" Target="../media/image4.png"/><Relationship Id="rId39" Type="http://schemas.openxmlformats.org/officeDocument/2006/relationships/oleObject" Target="../embeddings/oleObject79.bin"/><Relationship Id="rId38" Type="http://schemas.openxmlformats.org/officeDocument/2006/relationships/tags" Target="../tags/tag326.xml"/><Relationship Id="rId37" Type="http://schemas.openxmlformats.org/officeDocument/2006/relationships/oleObject" Target="../embeddings/oleObject78.bin"/><Relationship Id="rId36" Type="http://schemas.openxmlformats.org/officeDocument/2006/relationships/tags" Target="../tags/tag325.xml"/><Relationship Id="rId35" Type="http://schemas.openxmlformats.org/officeDocument/2006/relationships/oleObject" Target="../embeddings/oleObject77.bin"/><Relationship Id="rId34" Type="http://schemas.openxmlformats.org/officeDocument/2006/relationships/tags" Target="../tags/tag324.xml"/><Relationship Id="rId33" Type="http://schemas.openxmlformats.org/officeDocument/2006/relationships/tags" Target="../tags/tag323.xml"/><Relationship Id="rId32" Type="http://schemas.openxmlformats.org/officeDocument/2006/relationships/tags" Target="../tags/tag322.xml"/><Relationship Id="rId31" Type="http://schemas.openxmlformats.org/officeDocument/2006/relationships/image" Target="../media/image73.wmf"/><Relationship Id="rId30" Type="http://schemas.openxmlformats.org/officeDocument/2006/relationships/oleObject" Target="../embeddings/oleObject76.bin"/><Relationship Id="rId3" Type="http://schemas.openxmlformats.org/officeDocument/2006/relationships/image" Target="../media/image3.png"/><Relationship Id="rId29" Type="http://schemas.openxmlformats.org/officeDocument/2006/relationships/tags" Target="../tags/tag321.xml"/><Relationship Id="rId28" Type="http://schemas.openxmlformats.org/officeDocument/2006/relationships/tags" Target="../tags/tag320.xml"/><Relationship Id="rId27" Type="http://schemas.openxmlformats.org/officeDocument/2006/relationships/tags" Target="../tags/tag319.xml"/><Relationship Id="rId26" Type="http://schemas.openxmlformats.org/officeDocument/2006/relationships/tags" Target="../tags/tag318.xml"/><Relationship Id="rId25" Type="http://schemas.openxmlformats.org/officeDocument/2006/relationships/tags" Target="../tags/tag317.xml"/><Relationship Id="rId24" Type="http://schemas.openxmlformats.org/officeDocument/2006/relationships/tags" Target="../tags/tag316.xml"/><Relationship Id="rId23" Type="http://schemas.openxmlformats.org/officeDocument/2006/relationships/tags" Target="../tags/tag315.xml"/><Relationship Id="rId22" Type="http://schemas.openxmlformats.org/officeDocument/2006/relationships/image" Target="../media/image72.wmf"/><Relationship Id="rId21" Type="http://schemas.openxmlformats.org/officeDocument/2006/relationships/oleObject" Target="../embeddings/oleObject75.bin"/><Relationship Id="rId20" Type="http://schemas.openxmlformats.org/officeDocument/2006/relationships/tags" Target="../tags/tag314.xml"/><Relationship Id="rId2" Type="http://schemas.openxmlformats.org/officeDocument/2006/relationships/image" Target="../media/image2.png"/><Relationship Id="rId19" Type="http://schemas.openxmlformats.org/officeDocument/2006/relationships/image" Target="../media/image71.wmf"/><Relationship Id="rId18" Type="http://schemas.openxmlformats.org/officeDocument/2006/relationships/oleObject" Target="../embeddings/oleObject74.bin"/><Relationship Id="rId17" Type="http://schemas.openxmlformats.org/officeDocument/2006/relationships/tags" Target="../tags/tag313.xml"/><Relationship Id="rId16" Type="http://schemas.openxmlformats.org/officeDocument/2006/relationships/image" Target="../media/image70.wmf"/><Relationship Id="rId15" Type="http://schemas.openxmlformats.org/officeDocument/2006/relationships/oleObject" Target="../embeddings/oleObject73.bin"/><Relationship Id="rId14" Type="http://schemas.openxmlformats.org/officeDocument/2006/relationships/tags" Target="../tags/tag312.xml"/><Relationship Id="rId13" Type="http://schemas.openxmlformats.org/officeDocument/2006/relationships/tags" Target="../tags/tag311.xml"/><Relationship Id="rId12" Type="http://schemas.openxmlformats.org/officeDocument/2006/relationships/image" Target="../media/image69.wmf"/><Relationship Id="rId11" Type="http://schemas.openxmlformats.org/officeDocument/2006/relationships/oleObject" Target="../embeddings/oleObject72.bin"/><Relationship Id="rId10" Type="http://schemas.openxmlformats.org/officeDocument/2006/relationships/tags" Target="../tags/tag310.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9" Type="http://schemas.openxmlformats.org/officeDocument/2006/relationships/tags" Target="../tags/tag330.xml"/><Relationship Id="rId8" Type="http://schemas.openxmlformats.org/officeDocument/2006/relationships/tags" Target="../tags/tag329.xml"/><Relationship Id="rId7" Type="http://schemas.openxmlformats.org/officeDocument/2006/relationships/tags" Target="../tags/tag328.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6" Type="http://schemas.openxmlformats.org/officeDocument/2006/relationships/vmlDrawing" Target="../drawings/vmlDrawing20.vml"/><Relationship Id="rId35" Type="http://schemas.openxmlformats.org/officeDocument/2006/relationships/slideLayout" Target="../slideLayouts/slideLayout7.xml"/><Relationship Id="rId34" Type="http://schemas.openxmlformats.org/officeDocument/2006/relationships/image" Target="../media/image80.wmf"/><Relationship Id="rId33" Type="http://schemas.openxmlformats.org/officeDocument/2006/relationships/oleObject" Target="../embeddings/oleObject86.bin"/><Relationship Id="rId32" Type="http://schemas.openxmlformats.org/officeDocument/2006/relationships/tags" Target="../tags/tag341.xml"/><Relationship Id="rId31" Type="http://schemas.openxmlformats.org/officeDocument/2006/relationships/tags" Target="../tags/tag340.xml"/><Relationship Id="rId30" Type="http://schemas.openxmlformats.org/officeDocument/2006/relationships/image" Target="../media/image79.wmf"/><Relationship Id="rId3" Type="http://schemas.openxmlformats.org/officeDocument/2006/relationships/image" Target="../media/image3.png"/><Relationship Id="rId29" Type="http://schemas.openxmlformats.org/officeDocument/2006/relationships/oleObject" Target="../embeddings/oleObject85.bin"/><Relationship Id="rId28" Type="http://schemas.openxmlformats.org/officeDocument/2006/relationships/tags" Target="../tags/tag339.xml"/><Relationship Id="rId27" Type="http://schemas.openxmlformats.org/officeDocument/2006/relationships/image" Target="../media/image78.wmf"/><Relationship Id="rId26" Type="http://schemas.openxmlformats.org/officeDocument/2006/relationships/oleObject" Target="../embeddings/oleObject84.bin"/><Relationship Id="rId25" Type="http://schemas.openxmlformats.org/officeDocument/2006/relationships/tags" Target="../tags/tag338.xml"/><Relationship Id="rId24" Type="http://schemas.openxmlformats.org/officeDocument/2006/relationships/tags" Target="../tags/tag337.xml"/><Relationship Id="rId23" Type="http://schemas.openxmlformats.org/officeDocument/2006/relationships/image" Target="../media/image77.wmf"/><Relationship Id="rId22" Type="http://schemas.openxmlformats.org/officeDocument/2006/relationships/oleObject" Target="../embeddings/oleObject83.bin"/><Relationship Id="rId21" Type="http://schemas.openxmlformats.org/officeDocument/2006/relationships/tags" Target="../tags/tag336.xml"/><Relationship Id="rId20" Type="http://schemas.openxmlformats.org/officeDocument/2006/relationships/tags" Target="../tags/tag335.xml"/><Relationship Id="rId2" Type="http://schemas.openxmlformats.org/officeDocument/2006/relationships/image" Target="../media/image2.png"/><Relationship Id="rId19" Type="http://schemas.openxmlformats.org/officeDocument/2006/relationships/image" Target="../media/image76.wmf"/><Relationship Id="rId18" Type="http://schemas.openxmlformats.org/officeDocument/2006/relationships/oleObject" Target="../embeddings/oleObject82.bin"/><Relationship Id="rId17" Type="http://schemas.openxmlformats.org/officeDocument/2006/relationships/tags" Target="../tags/tag334.xml"/><Relationship Id="rId16" Type="http://schemas.openxmlformats.org/officeDocument/2006/relationships/image" Target="../media/image75.wmf"/><Relationship Id="rId15" Type="http://schemas.openxmlformats.org/officeDocument/2006/relationships/oleObject" Target="../embeddings/oleObject81.bin"/><Relationship Id="rId14" Type="http://schemas.openxmlformats.org/officeDocument/2006/relationships/tags" Target="../tags/tag333.xml"/><Relationship Id="rId13" Type="http://schemas.openxmlformats.org/officeDocument/2006/relationships/image" Target="../media/image10.wmf"/><Relationship Id="rId12" Type="http://schemas.openxmlformats.org/officeDocument/2006/relationships/oleObject" Target="../embeddings/oleObject80.bin"/><Relationship Id="rId11" Type="http://schemas.openxmlformats.org/officeDocument/2006/relationships/tags" Target="../tags/tag332.xml"/><Relationship Id="rId10" Type="http://schemas.openxmlformats.org/officeDocument/2006/relationships/tags" Target="../tags/tag331.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9" Type="http://schemas.openxmlformats.org/officeDocument/2006/relationships/tags" Target="../tags/tag344.xml"/><Relationship Id="rId8" Type="http://schemas.openxmlformats.org/officeDocument/2006/relationships/tags" Target="../tags/tag343.xml"/><Relationship Id="rId7" Type="http://schemas.openxmlformats.org/officeDocument/2006/relationships/tags" Target="../tags/tag34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image" Target="../media/image81.png"/><Relationship Id="rId11" Type="http://schemas.openxmlformats.org/officeDocument/2006/relationships/tags" Target="../tags/tag346.xml"/><Relationship Id="rId10" Type="http://schemas.openxmlformats.org/officeDocument/2006/relationships/tags" Target="../tags/tag345.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9" Type="http://schemas.openxmlformats.org/officeDocument/2006/relationships/tags" Target="../tags/tag349.xml"/><Relationship Id="rId8" Type="http://schemas.openxmlformats.org/officeDocument/2006/relationships/tags" Target="../tags/tag348.xml"/><Relationship Id="rId7" Type="http://schemas.openxmlformats.org/officeDocument/2006/relationships/tags" Target="../tags/tag34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2" Type="http://schemas.openxmlformats.org/officeDocument/2006/relationships/vmlDrawing" Target="../drawings/vmlDrawing21.vml"/><Relationship Id="rId21" Type="http://schemas.openxmlformats.org/officeDocument/2006/relationships/slideLayout" Target="../slideLayouts/slideLayout7.xml"/><Relationship Id="rId20" Type="http://schemas.openxmlformats.org/officeDocument/2006/relationships/image" Target="../media/image84.wmf"/><Relationship Id="rId2" Type="http://schemas.openxmlformats.org/officeDocument/2006/relationships/image" Target="../media/image2.png"/><Relationship Id="rId19" Type="http://schemas.openxmlformats.org/officeDocument/2006/relationships/oleObject" Target="../embeddings/oleObject89.bin"/><Relationship Id="rId18" Type="http://schemas.openxmlformats.org/officeDocument/2006/relationships/tags" Target="../tags/tag354.xml"/><Relationship Id="rId17" Type="http://schemas.openxmlformats.org/officeDocument/2006/relationships/tags" Target="../tags/tag353.xml"/><Relationship Id="rId16" Type="http://schemas.openxmlformats.org/officeDocument/2006/relationships/image" Target="../media/image83.wmf"/><Relationship Id="rId15" Type="http://schemas.openxmlformats.org/officeDocument/2006/relationships/oleObject" Target="../embeddings/oleObject88.bin"/><Relationship Id="rId14" Type="http://schemas.openxmlformats.org/officeDocument/2006/relationships/tags" Target="../tags/tag352.xml"/><Relationship Id="rId13" Type="http://schemas.openxmlformats.org/officeDocument/2006/relationships/image" Target="../media/image82.wmf"/><Relationship Id="rId12" Type="http://schemas.openxmlformats.org/officeDocument/2006/relationships/oleObject" Target="../embeddings/oleObject87.bin"/><Relationship Id="rId11" Type="http://schemas.openxmlformats.org/officeDocument/2006/relationships/tags" Target="../tags/tag351.xml"/><Relationship Id="rId10" Type="http://schemas.openxmlformats.org/officeDocument/2006/relationships/tags" Target="../tags/tag350.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9" Type="http://schemas.openxmlformats.org/officeDocument/2006/relationships/tags" Target="../tags/tag357.xml"/><Relationship Id="rId8" Type="http://schemas.openxmlformats.org/officeDocument/2006/relationships/tags" Target="../tags/tag356.xml"/><Relationship Id="rId7" Type="http://schemas.openxmlformats.org/officeDocument/2006/relationships/tags" Target="../tags/tag355.xml"/><Relationship Id="rId6" Type="http://schemas.openxmlformats.org/officeDocument/2006/relationships/image" Target="../media/image7.png"/><Relationship Id="rId5" Type="http://schemas.openxmlformats.org/officeDocument/2006/relationships/image" Target="../media/image5.png"/><Relationship Id="rId42" Type="http://schemas.openxmlformats.org/officeDocument/2006/relationships/vmlDrawing" Target="../drawings/vmlDrawing22.vml"/><Relationship Id="rId41" Type="http://schemas.openxmlformats.org/officeDocument/2006/relationships/slideLayout" Target="../slideLayouts/slideLayout7.xml"/><Relationship Id="rId40" Type="http://schemas.openxmlformats.org/officeDocument/2006/relationships/oleObject" Target="../embeddings/oleObject99.bin"/><Relationship Id="rId4" Type="http://schemas.openxmlformats.org/officeDocument/2006/relationships/image" Target="../media/image4.png"/><Relationship Id="rId39" Type="http://schemas.openxmlformats.org/officeDocument/2006/relationships/tags" Target="../tags/tag371.xml"/><Relationship Id="rId38" Type="http://schemas.openxmlformats.org/officeDocument/2006/relationships/oleObject" Target="../embeddings/oleObject98.bin"/><Relationship Id="rId37" Type="http://schemas.openxmlformats.org/officeDocument/2006/relationships/tags" Target="../tags/tag370.xml"/><Relationship Id="rId36" Type="http://schemas.openxmlformats.org/officeDocument/2006/relationships/oleObject" Target="../embeddings/oleObject97.bin"/><Relationship Id="rId35" Type="http://schemas.openxmlformats.org/officeDocument/2006/relationships/tags" Target="../tags/tag369.xml"/><Relationship Id="rId34" Type="http://schemas.openxmlformats.org/officeDocument/2006/relationships/image" Target="../media/image91.wmf"/><Relationship Id="rId33" Type="http://schemas.openxmlformats.org/officeDocument/2006/relationships/oleObject" Target="../embeddings/oleObject96.bin"/><Relationship Id="rId32" Type="http://schemas.openxmlformats.org/officeDocument/2006/relationships/tags" Target="../tags/tag368.xml"/><Relationship Id="rId31" Type="http://schemas.openxmlformats.org/officeDocument/2006/relationships/tags" Target="../tags/tag367.xml"/><Relationship Id="rId30" Type="http://schemas.openxmlformats.org/officeDocument/2006/relationships/image" Target="../media/image90.wmf"/><Relationship Id="rId3" Type="http://schemas.openxmlformats.org/officeDocument/2006/relationships/image" Target="../media/image3.png"/><Relationship Id="rId29" Type="http://schemas.openxmlformats.org/officeDocument/2006/relationships/oleObject" Target="../embeddings/oleObject95.bin"/><Relationship Id="rId28" Type="http://schemas.openxmlformats.org/officeDocument/2006/relationships/tags" Target="../tags/tag366.xml"/><Relationship Id="rId27" Type="http://schemas.openxmlformats.org/officeDocument/2006/relationships/tags" Target="../tags/tag365.xml"/><Relationship Id="rId26" Type="http://schemas.openxmlformats.org/officeDocument/2006/relationships/image" Target="../media/image89.wmf"/><Relationship Id="rId25" Type="http://schemas.openxmlformats.org/officeDocument/2006/relationships/oleObject" Target="../embeddings/oleObject94.bin"/><Relationship Id="rId24" Type="http://schemas.openxmlformats.org/officeDocument/2006/relationships/tags" Target="../tags/tag364.xml"/><Relationship Id="rId23" Type="http://schemas.openxmlformats.org/officeDocument/2006/relationships/image" Target="../media/image88.wmf"/><Relationship Id="rId22" Type="http://schemas.openxmlformats.org/officeDocument/2006/relationships/oleObject" Target="../embeddings/oleObject93.bin"/><Relationship Id="rId21" Type="http://schemas.openxmlformats.org/officeDocument/2006/relationships/tags" Target="../tags/tag363.xml"/><Relationship Id="rId20" Type="http://schemas.openxmlformats.org/officeDocument/2006/relationships/image" Target="../media/image87.wmf"/><Relationship Id="rId2" Type="http://schemas.openxmlformats.org/officeDocument/2006/relationships/image" Target="../media/image2.png"/><Relationship Id="rId19" Type="http://schemas.openxmlformats.org/officeDocument/2006/relationships/oleObject" Target="../embeddings/oleObject92.bin"/><Relationship Id="rId18" Type="http://schemas.openxmlformats.org/officeDocument/2006/relationships/tags" Target="../tags/tag362.xml"/><Relationship Id="rId17" Type="http://schemas.openxmlformats.org/officeDocument/2006/relationships/image" Target="../media/image86.wmf"/><Relationship Id="rId16" Type="http://schemas.openxmlformats.org/officeDocument/2006/relationships/oleObject" Target="../embeddings/oleObject91.bin"/><Relationship Id="rId15" Type="http://schemas.openxmlformats.org/officeDocument/2006/relationships/tags" Target="../tags/tag361.xml"/><Relationship Id="rId14" Type="http://schemas.openxmlformats.org/officeDocument/2006/relationships/image" Target="../media/image85.wmf"/><Relationship Id="rId13" Type="http://schemas.openxmlformats.org/officeDocument/2006/relationships/oleObject" Target="../embeddings/oleObject90.bin"/><Relationship Id="rId12" Type="http://schemas.openxmlformats.org/officeDocument/2006/relationships/tags" Target="../tags/tag360.xml"/><Relationship Id="rId11" Type="http://schemas.openxmlformats.org/officeDocument/2006/relationships/tags" Target="../tags/tag359.xml"/><Relationship Id="rId10" Type="http://schemas.openxmlformats.org/officeDocument/2006/relationships/tags" Target="../tags/tag358.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9" Type="http://schemas.openxmlformats.org/officeDocument/2006/relationships/tags" Target="../tags/tag374.xml"/><Relationship Id="rId8" Type="http://schemas.openxmlformats.org/officeDocument/2006/relationships/tags" Target="../tags/tag373.xml"/><Relationship Id="rId7" Type="http://schemas.openxmlformats.org/officeDocument/2006/relationships/tags" Target="../tags/tag37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2" Type="http://schemas.openxmlformats.org/officeDocument/2006/relationships/vmlDrawing" Target="../drawings/vmlDrawing23.vml"/><Relationship Id="rId31" Type="http://schemas.openxmlformats.org/officeDocument/2006/relationships/slideLayout" Target="../slideLayouts/slideLayout7.xml"/><Relationship Id="rId30" Type="http://schemas.openxmlformats.org/officeDocument/2006/relationships/tags" Target="../tags/tag385.xml"/><Relationship Id="rId3" Type="http://schemas.openxmlformats.org/officeDocument/2006/relationships/image" Target="../media/image3.png"/><Relationship Id="rId29" Type="http://schemas.openxmlformats.org/officeDocument/2006/relationships/tags" Target="../tags/tag384.xml"/><Relationship Id="rId28" Type="http://schemas.openxmlformats.org/officeDocument/2006/relationships/tags" Target="../tags/tag383.xml"/><Relationship Id="rId27" Type="http://schemas.openxmlformats.org/officeDocument/2006/relationships/tags" Target="../tags/tag382.xml"/><Relationship Id="rId26" Type="http://schemas.openxmlformats.org/officeDocument/2006/relationships/tags" Target="../tags/tag381.xml"/><Relationship Id="rId25" Type="http://schemas.openxmlformats.org/officeDocument/2006/relationships/image" Target="../media/image96.wmf"/><Relationship Id="rId24" Type="http://schemas.openxmlformats.org/officeDocument/2006/relationships/oleObject" Target="../embeddings/oleObject104.bin"/><Relationship Id="rId23" Type="http://schemas.openxmlformats.org/officeDocument/2006/relationships/tags" Target="../tags/tag380.xml"/><Relationship Id="rId22" Type="http://schemas.openxmlformats.org/officeDocument/2006/relationships/image" Target="../media/image95.wmf"/><Relationship Id="rId21" Type="http://schemas.openxmlformats.org/officeDocument/2006/relationships/oleObject" Target="../embeddings/oleObject103.bin"/><Relationship Id="rId20" Type="http://schemas.openxmlformats.org/officeDocument/2006/relationships/tags" Target="../tags/tag379.xml"/><Relationship Id="rId2" Type="http://schemas.openxmlformats.org/officeDocument/2006/relationships/image" Target="../media/image2.png"/><Relationship Id="rId19" Type="http://schemas.openxmlformats.org/officeDocument/2006/relationships/image" Target="../media/image94.wmf"/><Relationship Id="rId18" Type="http://schemas.openxmlformats.org/officeDocument/2006/relationships/oleObject" Target="../embeddings/oleObject102.bin"/><Relationship Id="rId17" Type="http://schemas.openxmlformats.org/officeDocument/2006/relationships/tags" Target="../tags/tag378.xml"/><Relationship Id="rId16" Type="http://schemas.openxmlformats.org/officeDocument/2006/relationships/image" Target="../media/image93.wmf"/><Relationship Id="rId15" Type="http://schemas.openxmlformats.org/officeDocument/2006/relationships/oleObject" Target="../embeddings/oleObject101.bin"/><Relationship Id="rId14" Type="http://schemas.openxmlformats.org/officeDocument/2006/relationships/tags" Target="../tags/tag377.xml"/><Relationship Id="rId13" Type="http://schemas.openxmlformats.org/officeDocument/2006/relationships/tags" Target="../tags/tag376.xml"/><Relationship Id="rId12" Type="http://schemas.openxmlformats.org/officeDocument/2006/relationships/image" Target="../media/image92.wmf"/><Relationship Id="rId11" Type="http://schemas.openxmlformats.org/officeDocument/2006/relationships/oleObject" Target="../embeddings/oleObject100.bin"/><Relationship Id="rId10" Type="http://schemas.openxmlformats.org/officeDocument/2006/relationships/tags" Target="../tags/tag375.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4" Type="http://schemas.openxmlformats.org/officeDocument/2006/relationships/vmlDrawing" Target="../drawings/vmlDrawing1.vml"/><Relationship Id="rId33" Type="http://schemas.openxmlformats.org/officeDocument/2006/relationships/slideLayout" Target="../slideLayouts/slideLayout7.xml"/><Relationship Id="rId32" Type="http://schemas.openxmlformats.org/officeDocument/2006/relationships/tags" Target="../tags/tag33.xml"/><Relationship Id="rId31" Type="http://schemas.openxmlformats.org/officeDocument/2006/relationships/tags" Target="../tags/tag32.xml"/><Relationship Id="rId30" Type="http://schemas.openxmlformats.org/officeDocument/2006/relationships/tags" Target="../tags/tag31.xml"/><Relationship Id="rId3" Type="http://schemas.openxmlformats.org/officeDocument/2006/relationships/image" Target="../media/image3.png"/><Relationship Id="rId29" Type="http://schemas.openxmlformats.org/officeDocument/2006/relationships/tags" Target="../tags/tag30.xml"/><Relationship Id="rId28" Type="http://schemas.openxmlformats.org/officeDocument/2006/relationships/tags" Target="../tags/tag29.xml"/><Relationship Id="rId27" Type="http://schemas.openxmlformats.org/officeDocument/2006/relationships/tags" Target="../tags/tag28.xml"/><Relationship Id="rId26" Type="http://schemas.openxmlformats.org/officeDocument/2006/relationships/tags" Target="../tags/tag27.xml"/><Relationship Id="rId25" Type="http://schemas.openxmlformats.org/officeDocument/2006/relationships/tags" Target="../tags/tag26.xml"/><Relationship Id="rId24" Type="http://schemas.openxmlformats.org/officeDocument/2006/relationships/tags" Target="../tags/tag25.xml"/><Relationship Id="rId23" Type="http://schemas.openxmlformats.org/officeDocument/2006/relationships/tags" Target="../tags/tag24.xml"/><Relationship Id="rId22" Type="http://schemas.openxmlformats.org/officeDocument/2006/relationships/tags" Target="../tags/tag23.xml"/><Relationship Id="rId21" Type="http://schemas.openxmlformats.org/officeDocument/2006/relationships/tags" Target="../tags/tag22.xml"/><Relationship Id="rId20" Type="http://schemas.openxmlformats.org/officeDocument/2006/relationships/tags" Target="../tags/tag21.xml"/><Relationship Id="rId2" Type="http://schemas.openxmlformats.org/officeDocument/2006/relationships/image" Target="../media/image2.png"/><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image" Target="../media/image8.wmf"/><Relationship Id="rId12" Type="http://schemas.openxmlformats.org/officeDocument/2006/relationships/oleObject" Target="../embeddings/oleObject1.bin"/><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9" Type="http://schemas.openxmlformats.org/officeDocument/2006/relationships/tags" Target="../tags/tag388.xml"/><Relationship Id="rId8" Type="http://schemas.openxmlformats.org/officeDocument/2006/relationships/tags" Target="../tags/tag387.xml"/><Relationship Id="rId7" Type="http://schemas.openxmlformats.org/officeDocument/2006/relationships/tags" Target="../tags/tag386.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1" Type="http://schemas.openxmlformats.org/officeDocument/2006/relationships/vmlDrawing" Target="../drawings/vmlDrawing24.vml"/><Relationship Id="rId20" Type="http://schemas.openxmlformats.org/officeDocument/2006/relationships/slideLayout" Target="../slideLayouts/slideLayout7.xml"/><Relationship Id="rId2" Type="http://schemas.openxmlformats.org/officeDocument/2006/relationships/image" Target="../media/image2.png"/><Relationship Id="rId19" Type="http://schemas.openxmlformats.org/officeDocument/2006/relationships/tags" Target="../tags/tag394.xml"/><Relationship Id="rId18" Type="http://schemas.openxmlformats.org/officeDocument/2006/relationships/tags" Target="../tags/tag393.xml"/><Relationship Id="rId17" Type="http://schemas.openxmlformats.org/officeDocument/2006/relationships/image" Target="../media/image89.wmf"/><Relationship Id="rId16" Type="http://schemas.openxmlformats.org/officeDocument/2006/relationships/oleObject" Target="../embeddings/oleObject106.bin"/><Relationship Id="rId15" Type="http://schemas.openxmlformats.org/officeDocument/2006/relationships/tags" Target="../tags/tag392.xml"/><Relationship Id="rId14" Type="http://schemas.openxmlformats.org/officeDocument/2006/relationships/tags" Target="../tags/tag391.xml"/><Relationship Id="rId13" Type="http://schemas.openxmlformats.org/officeDocument/2006/relationships/image" Target="../media/image97.wmf"/><Relationship Id="rId12" Type="http://schemas.openxmlformats.org/officeDocument/2006/relationships/oleObject" Target="../embeddings/oleObject105.bin"/><Relationship Id="rId11" Type="http://schemas.openxmlformats.org/officeDocument/2006/relationships/tags" Target="../tags/tag390.xml"/><Relationship Id="rId10" Type="http://schemas.openxmlformats.org/officeDocument/2006/relationships/tags" Target="../tags/tag389.xml"/><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9" Type="http://schemas.openxmlformats.org/officeDocument/2006/relationships/tags" Target="../tags/tag397.xml"/><Relationship Id="rId8" Type="http://schemas.openxmlformats.org/officeDocument/2006/relationships/tags" Target="../tags/tag396.xml"/><Relationship Id="rId7" Type="http://schemas.openxmlformats.org/officeDocument/2006/relationships/tags" Target="../tags/tag39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6" Type="http://schemas.openxmlformats.org/officeDocument/2006/relationships/vmlDrawing" Target="../drawings/vmlDrawing25.vml"/><Relationship Id="rId15" Type="http://schemas.openxmlformats.org/officeDocument/2006/relationships/slideLayout" Target="../slideLayouts/slideLayout7.xml"/><Relationship Id="rId14" Type="http://schemas.openxmlformats.org/officeDocument/2006/relationships/tags" Target="../tags/tag400.xml"/><Relationship Id="rId13" Type="http://schemas.openxmlformats.org/officeDocument/2006/relationships/image" Target="../media/image98.wmf"/><Relationship Id="rId12" Type="http://schemas.openxmlformats.org/officeDocument/2006/relationships/oleObject" Target="../embeddings/oleObject107.bin"/><Relationship Id="rId11" Type="http://schemas.openxmlformats.org/officeDocument/2006/relationships/tags" Target="../tags/tag399.xml"/><Relationship Id="rId10" Type="http://schemas.openxmlformats.org/officeDocument/2006/relationships/tags" Target="../tags/tag398.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9" Type="http://schemas.openxmlformats.org/officeDocument/2006/relationships/tags" Target="../tags/tag403.xml"/><Relationship Id="rId8" Type="http://schemas.openxmlformats.org/officeDocument/2006/relationships/tags" Target="../tags/tag402.xml"/><Relationship Id="rId7" Type="http://schemas.openxmlformats.org/officeDocument/2006/relationships/image" Target="../media/image7.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5" Type="http://schemas.openxmlformats.org/officeDocument/2006/relationships/vmlDrawing" Target="../drawings/vmlDrawing26.vml"/><Relationship Id="rId34" Type="http://schemas.openxmlformats.org/officeDocument/2006/relationships/slideLayout" Target="../slideLayouts/slideLayout7.xml"/><Relationship Id="rId33" Type="http://schemas.openxmlformats.org/officeDocument/2006/relationships/image" Target="../media/image104.wmf"/><Relationship Id="rId32" Type="http://schemas.openxmlformats.org/officeDocument/2006/relationships/oleObject" Target="../embeddings/oleObject114.bin"/><Relationship Id="rId31" Type="http://schemas.openxmlformats.org/officeDocument/2006/relationships/tags" Target="../tags/tag413.xml"/><Relationship Id="rId30" Type="http://schemas.openxmlformats.org/officeDocument/2006/relationships/tags" Target="../tags/tag412.xml"/><Relationship Id="rId3" Type="http://schemas.openxmlformats.org/officeDocument/2006/relationships/image" Target="../media/image2.png"/><Relationship Id="rId29" Type="http://schemas.openxmlformats.org/officeDocument/2006/relationships/image" Target="../media/image103.wmf"/><Relationship Id="rId28" Type="http://schemas.openxmlformats.org/officeDocument/2006/relationships/oleObject" Target="../embeddings/oleObject113.bin"/><Relationship Id="rId27" Type="http://schemas.openxmlformats.org/officeDocument/2006/relationships/tags" Target="../tags/tag411.xml"/><Relationship Id="rId26" Type="http://schemas.openxmlformats.org/officeDocument/2006/relationships/image" Target="../media/image102.wmf"/><Relationship Id="rId25" Type="http://schemas.openxmlformats.org/officeDocument/2006/relationships/oleObject" Target="../embeddings/oleObject112.bin"/><Relationship Id="rId24" Type="http://schemas.openxmlformats.org/officeDocument/2006/relationships/tags" Target="../tags/tag410.xml"/><Relationship Id="rId23" Type="http://schemas.openxmlformats.org/officeDocument/2006/relationships/tags" Target="../tags/tag409.xml"/><Relationship Id="rId22" Type="http://schemas.openxmlformats.org/officeDocument/2006/relationships/image" Target="../media/image101.wmf"/><Relationship Id="rId21" Type="http://schemas.openxmlformats.org/officeDocument/2006/relationships/oleObject" Target="../embeddings/oleObject111.bin"/><Relationship Id="rId20" Type="http://schemas.openxmlformats.org/officeDocument/2006/relationships/tags" Target="../tags/tag408.xml"/><Relationship Id="rId2" Type="http://schemas.openxmlformats.org/officeDocument/2006/relationships/image" Target="../media/image1.png"/><Relationship Id="rId19" Type="http://schemas.openxmlformats.org/officeDocument/2006/relationships/image" Target="../media/image100.wmf"/><Relationship Id="rId18" Type="http://schemas.openxmlformats.org/officeDocument/2006/relationships/oleObject" Target="../embeddings/oleObject110.bin"/><Relationship Id="rId17" Type="http://schemas.openxmlformats.org/officeDocument/2006/relationships/tags" Target="../tags/tag407.xml"/><Relationship Id="rId16" Type="http://schemas.openxmlformats.org/officeDocument/2006/relationships/image" Target="../media/image89.wmf"/><Relationship Id="rId15" Type="http://schemas.openxmlformats.org/officeDocument/2006/relationships/oleObject" Target="../embeddings/oleObject109.bin"/><Relationship Id="rId14" Type="http://schemas.openxmlformats.org/officeDocument/2006/relationships/tags" Target="../tags/tag406.xml"/><Relationship Id="rId13" Type="http://schemas.openxmlformats.org/officeDocument/2006/relationships/image" Target="../media/image99.wmf"/><Relationship Id="rId12" Type="http://schemas.openxmlformats.org/officeDocument/2006/relationships/oleObject" Target="../embeddings/oleObject108.bin"/><Relationship Id="rId11" Type="http://schemas.openxmlformats.org/officeDocument/2006/relationships/tags" Target="../tags/tag405.xml"/><Relationship Id="rId10" Type="http://schemas.openxmlformats.org/officeDocument/2006/relationships/tags" Target="../tags/tag404.xml"/><Relationship Id="rId1" Type="http://schemas.openxmlformats.org/officeDocument/2006/relationships/tags" Target="../tags/tag401.xml"/></Relationships>
</file>

<file path=ppt/slides/_rels/slide33.xml.rels><?xml version="1.0" encoding="UTF-8" standalone="yes"?>
<Relationships xmlns="http://schemas.openxmlformats.org/package/2006/relationships"><Relationship Id="rId9" Type="http://schemas.openxmlformats.org/officeDocument/2006/relationships/tags" Target="../tags/tag416.xml"/><Relationship Id="rId8" Type="http://schemas.openxmlformats.org/officeDocument/2006/relationships/tags" Target="../tags/tag415.xml"/><Relationship Id="rId7" Type="http://schemas.openxmlformats.org/officeDocument/2006/relationships/tags" Target="../tags/tag41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9" Type="http://schemas.openxmlformats.org/officeDocument/2006/relationships/vmlDrawing" Target="../drawings/vmlDrawing27.vml"/><Relationship Id="rId18" Type="http://schemas.openxmlformats.org/officeDocument/2006/relationships/slideLayout" Target="../slideLayouts/slideLayout7.xml"/><Relationship Id="rId17" Type="http://schemas.openxmlformats.org/officeDocument/2006/relationships/tags" Target="../tags/tag420.xml"/><Relationship Id="rId16" Type="http://schemas.openxmlformats.org/officeDocument/2006/relationships/tags" Target="../tags/tag419.xml"/><Relationship Id="rId15" Type="http://schemas.openxmlformats.org/officeDocument/2006/relationships/image" Target="../media/image105.wmf"/><Relationship Id="rId14" Type="http://schemas.openxmlformats.org/officeDocument/2006/relationships/oleObject" Target="../embeddings/oleObject116.bin"/><Relationship Id="rId13" Type="http://schemas.openxmlformats.org/officeDocument/2006/relationships/tags" Target="../tags/tag418.xml"/><Relationship Id="rId12" Type="http://schemas.openxmlformats.org/officeDocument/2006/relationships/image" Target="../media/image102.wmf"/><Relationship Id="rId11" Type="http://schemas.openxmlformats.org/officeDocument/2006/relationships/oleObject" Target="../embeddings/oleObject115.bin"/><Relationship Id="rId10" Type="http://schemas.openxmlformats.org/officeDocument/2006/relationships/tags" Target="../tags/tag417.xml"/><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9" Type="http://schemas.openxmlformats.org/officeDocument/2006/relationships/tags" Target="../tags/tag423.xml"/><Relationship Id="rId8" Type="http://schemas.openxmlformats.org/officeDocument/2006/relationships/tags" Target="../tags/tag422.xml"/><Relationship Id="rId7" Type="http://schemas.openxmlformats.org/officeDocument/2006/relationships/tags" Target="../tags/tag42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vmlDrawing" Target="../drawings/vmlDrawing28.vml"/><Relationship Id="rId22" Type="http://schemas.openxmlformats.org/officeDocument/2006/relationships/slideLayout" Target="../slideLayouts/slideLayout7.xml"/><Relationship Id="rId21" Type="http://schemas.openxmlformats.org/officeDocument/2006/relationships/tags" Target="../tags/tag429.xml"/><Relationship Id="rId20" Type="http://schemas.openxmlformats.org/officeDocument/2006/relationships/tags" Target="../tags/tag428.xml"/><Relationship Id="rId2" Type="http://schemas.openxmlformats.org/officeDocument/2006/relationships/image" Target="../media/image2.png"/><Relationship Id="rId19" Type="http://schemas.openxmlformats.org/officeDocument/2006/relationships/tags" Target="../tags/tag427.xml"/><Relationship Id="rId18" Type="http://schemas.openxmlformats.org/officeDocument/2006/relationships/image" Target="../media/image108.wmf"/><Relationship Id="rId17" Type="http://schemas.openxmlformats.org/officeDocument/2006/relationships/oleObject" Target="../embeddings/oleObject119.bin"/><Relationship Id="rId16" Type="http://schemas.openxmlformats.org/officeDocument/2006/relationships/tags" Target="../tags/tag426.xml"/><Relationship Id="rId15" Type="http://schemas.openxmlformats.org/officeDocument/2006/relationships/image" Target="../media/image107.wmf"/><Relationship Id="rId14" Type="http://schemas.openxmlformats.org/officeDocument/2006/relationships/oleObject" Target="../embeddings/oleObject118.bin"/><Relationship Id="rId13" Type="http://schemas.openxmlformats.org/officeDocument/2006/relationships/tags" Target="../tags/tag425.xml"/><Relationship Id="rId12" Type="http://schemas.openxmlformats.org/officeDocument/2006/relationships/image" Target="../media/image106.wmf"/><Relationship Id="rId11" Type="http://schemas.openxmlformats.org/officeDocument/2006/relationships/oleObject" Target="../embeddings/oleObject117.bin"/><Relationship Id="rId10" Type="http://schemas.openxmlformats.org/officeDocument/2006/relationships/tags" Target="../tags/tag424.xml"/><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9" Type="http://schemas.openxmlformats.org/officeDocument/2006/relationships/tags" Target="../tags/tag432.xml"/><Relationship Id="rId8" Type="http://schemas.openxmlformats.org/officeDocument/2006/relationships/tags" Target="../tags/tag431.xml"/><Relationship Id="rId7" Type="http://schemas.openxmlformats.org/officeDocument/2006/relationships/tags" Target="../tags/tag43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8" Type="http://schemas.openxmlformats.org/officeDocument/2006/relationships/vmlDrawing" Target="../drawings/vmlDrawing29.vml"/><Relationship Id="rId17" Type="http://schemas.openxmlformats.org/officeDocument/2006/relationships/slideLayout" Target="../slideLayouts/slideLayout7.xml"/><Relationship Id="rId16" Type="http://schemas.openxmlformats.org/officeDocument/2006/relationships/image" Target="../media/image110.wmf"/><Relationship Id="rId15" Type="http://schemas.openxmlformats.org/officeDocument/2006/relationships/oleObject" Target="../embeddings/oleObject121.bin"/><Relationship Id="rId14" Type="http://schemas.openxmlformats.org/officeDocument/2006/relationships/tags" Target="../tags/tag435.xml"/><Relationship Id="rId13" Type="http://schemas.openxmlformats.org/officeDocument/2006/relationships/image" Target="../media/image109.wmf"/><Relationship Id="rId12" Type="http://schemas.openxmlformats.org/officeDocument/2006/relationships/oleObject" Target="../embeddings/oleObject120.bin"/><Relationship Id="rId11" Type="http://schemas.openxmlformats.org/officeDocument/2006/relationships/tags" Target="../tags/tag434.xml"/><Relationship Id="rId10" Type="http://schemas.openxmlformats.org/officeDocument/2006/relationships/tags" Target="../tags/tag433.xml"/><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9" Type="http://schemas.openxmlformats.org/officeDocument/2006/relationships/tags" Target="../tags/tag438.xml"/><Relationship Id="rId8" Type="http://schemas.openxmlformats.org/officeDocument/2006/relationships/tags" Target="../tags/tag437.xml"/><Relationship Id="rId7" Type="http://schemas.openxmlformats.org/officeDocument/2006/relationships/tags" Target="../tags/tag436.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2" Type="http://schemas.openxmlformats.org/officeDocument/2006/relationships/vmlDrawing" Target="../drawings/vmlDrawing30.vml"/><Relationship Id="rId31" Type="http://schemas.openxmlformats.org/officeDocument/2006/relationships/slideLayout" Target="../slideLayouts/slideLayout7.xml"/><Relationship Id="rId30" Type="http://schemas.openxmlformats.org/officeDocument/2006/relationships/image" Target="../media/image113.wmf"/><Relationship Id="rId3" Type="http://schemas.openxmlformats.org/officeDocument/2006/relationships/image" Target="../media/image3.png"/><Relationship Id="rId29" Type="http://schemas.openxmlformats.org/officeDocument/2006/relationships/oleObject" Target="../embeddings/oleObject126.bin"/><Relationship Id="rId28" Type="http://schemas.openxmlformats.org/officeDocument/2006/relationships/tags" Target="../tags/tag449.xml"/><Relationship Id="rId27" Type="http://schemas.openxmlformats.org/officeDocument/2006/relationships/tags" Target="../tags/tag448.xml"/><Relationship Id="rId26" Type="http://schemas.openxmlformats.org/officeDocument/2006/relationships/image" Target="../media/image102.wmf"/><Relationship Id="rId25" Type="http://schemas.openxmlformats.org/officeDocument/2006/relationships/oleObject" Target="../embeddings/oleObject125.bin"/><Relationship Id="rId24" Type="http://schemas.openxmlformats.org/officeDocument/2006/relationships/tags" Target="../tags/tag447.xml"/><Relationship Id="rId23" Type="http://schemas.openxmlformats.org/officeDocument/2006/relationships/tags" Target="../tags/tag446.xml"/><Relationship Id="rId22" Type="http://schemas.openxmlformats.org/officeDocument/2006/relationships/image" Target="../media/image112.wmf"/><Relationship Id="rId21" Type="http://schemas.openxmlformats.org/officeDocument/2006/relationships/oleObject" Target="../embeddings/oleObject124.bin"/><Relationship Id="rId20" Type="http://schemas.openxmlformats.org/officeDocument/2006/relationships/tags" Target="../tags/tag445.xml"/><Relationship Id="rId2" Type="http://schemas.openxmlformats.org/officeDocument/2006/relationships/image" Target="../media/image2.png"/><Relationship Id="rId19" Type="http://schemas.openxmlformats.org/officeDocument/2006/relationships/tags" Target="../tags/tag444.xml"/><Relationship Id="rId18" Type="http://schemas.openxmlformats.org/officeDocument/2006/relationships/tags" Target="../tags/tag443.xml"/><Relationship Id="rId17" Type="http://schemas.openxmlformats.org/officeDocument/2006/relationships/tags" Target="../tags/tag442.xml"/><Relationship Id="rId16" Type="http://schemas.openxmlformats.org/officeDocument/2006/relationships/tags" Target="../tags/tag441.xml"/><Relationship Id="rId15" Type="http://schemas.openxmlformats.org/officeDocument/2006/relationships/image" Target="../media/image98.wmf"/><Relationship Id="rId14" Type="http://schemas.openxmlformats.org/officeDocument/2006/relationships/oleObject" Target="../embeddings/oleObject123.bin"/><Relationship Id="rId13" Type="http://schemas.openxmlformats.org/officeDocument/2006/relationships/tags" Target="../tags/tag440.xml"/><Relationship Id="rId12" Type="http://schemas.openxmlformats.org/officeDocument/2006/relationships/image" Target="../media/image111.wmf"/><Relationship Id="rId11" Type="http://schemas.openxmlformats.org/officeDocument/2006/relationships/oleObject" Target="../embeddings/oleObject122.bin"/><Relationship Id="rId10" Type="http://schemas.openxmlformats.org/officeDocument/2006/relationships/tags" Target="../tags/tag439.xml"/><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9" Type="http://schemas.openxmlformats.org/officeDocument/2006/relationships/tags" Target="../tags/tag452.xml"/><Relationship Id="rId8" Type="http://schemas.openxmlformats.org/officeDocument/2006/relationships/tags" Target="../tags/tag451.xml"/><Relationship Id="rId7" Type="http://schemas.openxmlformats.org/officeDocument/2006/relationships/tags" Target="../tags/tag45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3" Type="http://schemas.openxmlformats.org/officeDocument/2006/relationships/vmlDrawing" Target="../drawings/vmlDrawing31.vml"/><Relationship Id="rId32" Type="http://schemas.openxmlformats.org/officeDocument/2006/relationships/slideLayout" Target="../slideLayouts/slideLayout7.xml"/><Relationship Id="rId31" Type="http://schemas.openxmlformats.org/officeDocument/2006/relationships/tags" Target="../tags/tag466.xml"/><Relationship Id="rId30" Type="http://schemas.openxmlformats.org/officeDocument/2006/relationships/tags" Target="../tags/tag465.xml"/><Relationship Id="rId3" Type="http://schemas.openxmlformats.org/officeDocument/2006/relationships/image" Target="../media/image3.png"/><Relationship Id="rId29" Type="http://schemas.openxmlformats.org/officeDocument/2006/relationships/tags" Target="../tags/tag464.xml"/><Relationship Id="rId28" Type="http://schemas.openxmlformats.org/officeDocument/2006/relationships/tags" Target="../tags/tag463.xml"/><Relationship Id="rId27" Type="http://schemas.openxmlformats.org/officeDocument/2006/relationships/tags" Target="../tags/tag462.xml"/><Relationship Id="rId26" Type="http://schemas.openxmlformats.org/officeDocument/2006/relationships/image" Target="../media/image89.wmf"/><Relationship Id="rId25" Type="http://schemas.openxmlformats.org/officeDocument/2006/relationships/oleObject" Target="../embeddings/oleObject130.bin"/><Relationship Id="rId24" Type="http://schemas.openxmlformats.org/officeDocument/2006/relationships/tags" Target="../tags/tag461.xml"/><Relationship Id="rId23" Type="http://schemas.openxmlformats.org/officeDocument/2006/relationships/image" Target="../media/image116.wmf"/><Relationship Id="rId22" Type="http://schemas.openxmlformats.org/officeDocument/2006/relationships/oleObject" Target="../embeddings/oleObject129.bin"/><Relationship Id="rId21" Type="http://schemas.openxmlformats.org/officeDocument/2006/relationships/tags" Target="../tags/tag460.xml"/><Relationship Id="rId20" Type="http://schemas.openxmlformats.org/officeDocument/2006/relationships/tags" Target="../tags/tag459.xml"/><Relationship Id="rId2" Type="http://schemas.openxmlformats.org/officeDocument/2006/relationships/image" Target="../media/image2.png"/><Relationship Id="rId19" Type="http://schemas.openxmlformats.org/officeDocument/2006/relationships/tags" Target="../tags/tag458.xml"/><Relationship Id="rId18" Type="http://schemas.openxmlformats.org/officeDocument/2006/relationships/image" Target="../media/image115.wmf"/><Relationship Id="rId17" Type="http://schemas.openxmlformats.org/officeDocument/2006/relationships/oleObject" Target="../embeddings/oleObject128.bin"/><Relationship Id="rId16" Type="http://schemas.openxmlformats.org/officeDocument/2006/relationships/tags" Target="../tags/tag457.xml"/><Relationship Id="rId15" Type="http://schemas.openxmlformats.org/officeDocument/2006/relationships/tags" Target="../tags/tag456.xml"/><Relationship Id="rId14" Type="http://schemas.openxmlformats.org/officeDocument/2006/relationships/image" Target="../media/image114.wmf"/><Relationship Id="rId13" Type="http://schemas.openxmlformats.org/officeDocument/2006/relationships/oleObject" Target="../embeddings/oleObject127.bin"/><Relationship Id="rId12" Type="http://schemas.openxmlformats.org/officeDocument/2006/relationships/tags" Target="../tags/tag455.xml"/><Relationship Id="rId11" Type="http://schemas.openxmlformats.org/officeDocument/2006/relationships/tags" Target="../tags/tag454.xml"/><Relationship Id="rId10" Type="http://schemas.openxmlformats.org/officeDocument/2006/relationships/tags" Target="../tags/tag453.xml"/><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9" Type="http://schemas.openxmlformats.org/officeDocument/2006/relationships/tags" Target="../tags/tag469.xml"/><Relationship Id="rId8" Type="http://schemas.openxmlformats.org/officeDocument/2006/relationships/tags" Target="../tags/tag468.xml"/><Relationship Id="rId7" Type="http://schemas.openxmlformats.org/officeDocument/2006/relationships/tags" Target="../tags/tag46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8" Type="http://schemas.openxmlformats.org/officeDocument/2006/relationships/slideLayout" Target="../slideLayouts/slideLayout7.xml"/><Relationship Id="rId17" Type="http://schemas.openxmlformats.org/officeDocument/2006/relationships/tags" Target="../tags/tag476.xml"/><Relationship Id="rId16" Type="http://schemas.openxmlformats.org/officeDocument/2006/relationships/tags" Target="../tags/tag475.xml"/><Relationship Id="rId15" Type="http://schemas.openxmlformats.org/officeDocument/2006/relationships/tags" Target="../tags/tag474.xml"/><Relationship Id="rId14" Type="http://schemas.openxmlformats.org/officeDocument/2006/relationships/tags" Target="../tags/tag473.xml"/><Relationship Id="rId13" Type="http://schemas.openxmlformats.org/officeDocument/2006/relationships/tags" Target="../tags/tag472.xml"/><Relationship Id="rId12" Type="http://schemas.openxmlformats.org/officeDocument/2006/relationships/tags" Target="../tags/tag471.xml"/><Relationship Id="rId11" Type="http://schemas.openxmlformats.org/officeDocument/2006/relationships/image" Target="../media/image117.png"/><Relationship Id="rId10" Type="http://schemas.openxmlformats.org/officeDocument/2006/relationships/tags" Target="../tags/tag470.xml"/><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9" Type="http://schemas.openxmlformats.org/officeDocument/2006/relationships/tags" Target="../tags/tag479.xml"/><Relationship Id="rId8" Type="http://schemas.openxmlformats.org/officeDocument/2006/relationships/tags" Target="../tags/tag478.xml"/><Relationship Id="rId7" Type="http://schemas.openxmlformats.org/officeDocument/2006/relationships/tags" Target="../tags/tag47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6" Type="http://schemas.openxmlformats.org/officeDocument/2006/relationships/vmlDrawing" Target="../drawings/vmlDrawing2.vml"/><Relationship Id="rId25" Type="http://schemas.openxmlformats.org/officeDocument/2006/relationships/slideLayout" Target="../slideLayouts/slideLayout7.xml"/><Relationship Id="rId24" Type="http://schemas.openxmlformats.org/officeDocument/2006/relationships/image" Target="../media/image10.wmf"/><Relationship Id="rId23" Type="http://schemas.openxmlformats.org/officeDocument/2006/relationships/oleObject" Target="../embeddings/oleObject3.bin"/><Relationship Id="rId22" Type="http://schemas.openxmlformats.org/officeDocument/2006/relationships/tags" Target="../tags/tag47.xml"/><Relationship Id="rId21" Type="http://schemas.openxmlformats.org/officeDocument/2006/relationships/tags" Target="../tags/tag46.xml"/><Relationship Id="rId20" Type="http://schemas.openxmlformats.org/officeDocument/2006/relationships/tags" Target="../tags/tag45.xml"/><Relationship Id="rId2" Type="http://schemas.openxmlformats.org/officeDocument/2006/relationships/image" Target="../media/image2.png"/><Relationship Id="rId19" Type="http://schemas.openxmlformats.org/officeDocument/2006/relationships/tags" Target="../tags/tag44.xml"/><Relationship Id="rId18" Type="http://schemas.openxmlformats.org/officeDocument/2006/relationships/tags" Target="../tags/tag43.xml"/><Relationship Id="rId17" Type="http://schemas.openxmlformats.org/officeDocument/2006/relationships/tags" Target="../tags/tag42.xml"/><Relationship Id="rId16" Type="http://schemas.openxmlformats.org/officeDocument/2006/relationships/tags" Target="../tags/tag41.xml"/><Relationship Id="rId15" Type="http://schemas.openxmlformats.org/officeDocument/2006/relationships/tags" Target="../tags/tag40.xml"/><Relationship Id="rId14" Type="http://schemas.openxmlformats.org/officeDocument/2006/relationships/image" Target="../media/image9.wmf"/><Relationship Id="rId13" Type="http://schemas.openxmlformats.org/officeDocument/2006/relationships/oleObject" Target="../embeddings/oleObject2.bin"/><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9" Type="http://schemas.openxmlformats.org/officeDocument/2006/relationships/tags" Target="../tags/tag482.xml"/><Relationship Id="rId8" Type="http://schemas.openxmlformats.org/officeDocument/2006/relationships/tags" Target="../tags/tag481.xml"/><Relationship Id="rId7" Type="http://schemas.openxmlformats.org/officeDocument/2006/relationships/tags" Target="../tags/tag48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7" Type="http://schemas.openxmlformats.org/officeDocument/2006/relationships/vmlDrawing" Target="../drawings/vmlDrawing32.vml"/><Relationship Id="rId26" Type="http://schemas.openxmlformats.org/officeDocument/2006/relationships/slideLayout" Target="../slideLayouts/slideLayout7.xml"/><Relationship Id="rId25" Type="http://schemas.openxmlformats.org/officeDocument/2006/relationships/image" Target="../media/image111.wmf"/><Relationship Id="rId24" Type="http://schemas.openxmlformats.org/officeDocument/2006/relationships/oleObject" Target="../embeddings/oleObject135.bin"/><Relationship Id="rId23" Type="http://schemas.openxmlformats.org/officeDocument/2006/relationships/tags" Target="../tags/tag488.xml"/><Relationship Id="rId22" Type="http://schemas.openxmlformats.org/officeDocument/2006/relationships/image" Target="../media/image121.wmf"/><Relationship Id="rId21" Type="http://schemas.openxmlformats.org/officeDocument/2006/relationships/oleObject" Target="../embeddings/oleObject134.bin"/><Relationship Id="rId20" Type="http://schemas.openxmlformats.org/officeDocument/2006/relationships/tags" Target="../tags/tag487.xml"/><Relationship Id="rId2" Type="http://schemas.openxmlformats.org/officeDocument/2006/relationships/image" Target="../media/image2.png"/><Relationship Id="rId19" Type="http://schemas.openxmlformats.org/officeDocument/2006/relationships/image" Target="../media/image120.wmf"/><Relationship Id="rId18" Type="http://schemas.openxmlformats.org/officeDocument/2006/relationships/oleObject" Target="../embeddings/oleObject133.bin"/><Relationship Id="rId17" Type="http://schemas.openxmlformats.org/officeDocument/2006/relationships/tags" Target="../tags/tag486.xml"/><Relationship Id="rId16" Type="http://schemas.openxmlformats.org/officeDocument/2006/relationships/image" Target="../media/image119.wmf"/><Relationship Id="rId15" Type="http://schemas.openxmlformats.org/officeDocument/2006/relationships/oleObject" Target="../embeddings/oleObject132.bin"/><Relationship Id="rId14" Type="http://schemas.openxmlformats.org/officeDocument/2006/relationships/tags" Target="../tags/tag485.xml"/><Relationship Id="rId13" Type="http://schemas.openxmlformats.org/officeDocument/2006/relationships/tags" Target="../tags/tag484.xml"/><Relationship Id="rId12" Type="http://schemas.openxmlformats.org/officeDocument/2006/relationships/image" Target="../media/image118.wmf"/><Relationship Id="rId11" Type="http://schemas.openxmlformats.org/officeDocument/2006/relationships/oleObject" Target="../embeddings/oleObject131.bin"/><Relationship Id="rId10" Type="http://schemas.openxmlformats.org/officeDocument/2006/relationships/tags" Target="../tags/tag483.xml"/><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9" Type="http://schemas.openxmlformats.org/officeDocument/2006/relationships/tags" Target="../tags/tag491.xml"/><Relationship Id="rId8" Type="http://schemas.openxmlformats.org/officeDocument/2006/relationships/tags" Target="../tags/tag490.xml"/><Relationship Id="rId7" Type="http://schemas.openxmlformats.org/officeDocument/2006/relationships/tags" Target="../tags/tag489.xml"/><Relationship Id="rId6" Type="http://schemas.openxmlformats.org/officeDocument/2006/relationships/image" Target="../media/image7.png"/><Relationship Id="rId51" Type="http://schemas.openxmlformats.org/officeDocument/2006/relationships/slideLayout" Target="../slideLayouts/slideLayout7.xml"/><Relationship Id="rId50" Type="http://schemas.openxmlformats.org/officeDocument/2006/relationships/tags" Target="../tags/tag532.xml"/><Relationship Id="rId5" Type="http://schemas.openxmlformats.org/officeDocument/2006/relationships/image" Target="../media/image5.png"/><Relationship Id="rId49" Type="http://schemas.openxmlformats.org/officeDocument/2006/relationships/tags" Target="../tags/tag531.xml"/><Relationship Id="rId48" Type="http://schemas.openxmlformats.org/officeDocument/2006/relationships/tags" Target="../tags/tag530.xml"/><Relationship Id="rId47" Type="http://schemas.openxmlformats.org/officeDocument/2006/relationships/tags" Target="../tags/tag529.xml"/><Relationship Id="rId46" Type="http://schemas.openxmlformats.org/officeDocument/2006/relationships/tags" Target="../tags/tag528.xml"/><Relationship Id="rId45" Type="http://schemas.openxmlformats.org/officeDocument/2006/relationships/tags" Target="../tags/tag527.xml"/><Relationship Id="rId44" Type="http://schemas.openxmlformats.org/officeDocument/2006/relationships/tags" Target="../tags/tag526.xml"/><Relationship Id="rId43" Type="http://schemas.openxmlformats.org/officeDocument/2006/relationships/tags" Target="../tags/tag525.xml"/><Relationship Id="rId42" Type="http://schemas.openxmlformats.org/officeDocument/2006/relationships/tags" Target="../tags/tag524.xml"/><Relationship Id="rId41" Type="http://schemas.openxmlformats.org/officeDocument/2006/relationships/tags" Target="../tags/tag523.xml"/><Relationship Id="rId40" Type="http://schemas.openxmlformats.org/officeDocument/2006/relationships/tags" Target="../tags/tag522.xml"/><Relationship Id="rId4" Type="http://schemas.openxmlformats.org/officeDocument/2006/relationships/image" Target="../media/image4.png"/><Relationship Id="rId39" Type="http://schemas.openxmlformats.org/officeDocument/2006/relationships/tags" Target="../tags/tag521.xml"/><Relationship Id="rId38" Type="http://schemas.openxmlformats.org/officeDocument/2006/relationships/tags" Target="../tags/tag520.xml"/><Relationship Id="rId37" Type="http://schemas.openxmlformats.org/officeDocument/2006/relationships/tags" Target="../tags/tag519.xml"/><Relationship Id="rId36" Type="http://schemas.openxmlformats.org/officeDocument/2006/relationships/tags" Target="../tags/tag518.xml"/><Relationship Id="rId35" Type="http://schemas.openxmlformats.org/officeDocument/2006/relationships/tags" Target="../tags/tag517.xml"/><Relationship Id="rId34" Type="http://schemas.openxmlformats.org/officeDocument/2006/relationships/tags" Target="../tags/tag516.xml"/><Relationship Id="rId33" Type="http://schemas.openxmlformats.org/officeDocument/2006/relationships/tags" Target="../tags/tag515.xml"/><Relationship Id="rId32" Type="http://schemas.openxmlformats.org/officeDocument/2006/relationships/tags" Target="../tags/tag514.xml"/><Relationship Id="rId31" Type="http://schemas.openxmlformats.org/officeDocument/2006/relationships/tags" Target="../tags/tag513.xml"/><Relationship Id="rId30" Type="http://schemas.openxmlformats.org/officeDocument/2006/relationships/tags" Target="../tags/tag512.xml"/><Relationship Id="rId3" Type="http://schemas.openxmlformats.org/officeDocument/2006/relationships/image" Target="../media/image3.png"/><Relationship Id="rId29" Type="http://schemas.openxmlformats.org/officeDocument/2006/relationships/tags" Target="../tags/tag511.xml"/><Relationship Id="rId28" Type="http://schemas.openxmlformats.org/officeDocument/2006/relationships/tags" Target="../tags/tag510.xml"/><Relationship Id="rId27" Type="http://schemas.openxmlformats.org/officeDocument/2006/relationships/tags" Target="../tags/tag509.xml"/><Relationship Id="rId26" Type="http://schemas.openxmlformats.org/officeDocument/2006/relationships/tags" Target="../tags/tag508.xml"/><Relationship Id="rId25" Type="http://schemas.openxmlformats.org/officeDocument/2006/relationships/tags" Target="../tags/tag507.xml"/><Relationship Id="rId24" Type="http://schemas.openxmlformats.org/officeDocument/2006/relationships/tags" Target="../tags/tag506.xml"/><Relationship Id="rId23" Type="http://schemas.openxmlformats.org/officeDocument/2006/relationships/tags" Target="../tags/tag505.xml"/><Relationship Id="rId22" Type="http://schemas.openxmlformats.org/officeDocument/2006/relationships/tags" Target="../tags/tag504.xml"/><Relationship Id="rId21" Type="http://schemas.openxmlformats.org/officeDocument/2006/relationships/tags" Target="../tags/tag503.xml"/><Relationship Id="rId20" Type="http://schemas.openxmlformats.org/officeDocument/2006/relationships/tags" Target="../tags/tag502.xml"/><Relationship Id="rId2" Type="http://schemas.openxmlformats.org/officeDocument/2006/relationships/image" Target="../media/image2.png"/><Relationship Id="rId19" Type="http://schemas.openxmlformats.org/officeDocument/2006/relationships/tags" Target="../tags/tag501.xml"/><Relationship Id="rId18" Type="http://schemas.openxmlformats.org/officeDocument/2006/relationships/tags" Target="../tags/tag500.xml"/><Relationship Id="rId17" Type="http://schemas.openxmlformats.org/officeDocument/2006/relationships/tags" Target="../tags/tag499.xml"/><Relationship Id="rId16" Type="http://schemas.openxmlformats.org/officeDocument/2006/relationships/tags" Target="../tags/tag498.xml"/><Relationship Id="rId15" Type="http://schemas.openxmlformats.org/officeDocument/2006/relationships/tags" Target="../tags/tag497.xml"/><Relationship Id="rId14" Type="http://schemas.openxmlformats.org/officeDocument/2006/relationships/tags" Target="../tags/tag496.xml"/><Relationship Id="rId13" Type="http://schemas.openxmlformats.org/officeDocument/2006/relationships/tags" Target="../tags/tag495.xml"/><Relationship Id="rId12" Type="http://schemas.openxmlformats.org/officeDocument/2006/relationships/tags" Target="../tags/tag494.xml"/><Relationship Id="rId11" Type="http://schemas.openxmlformats.org/officeDocument/2006/relationships/tags" Target="../tags/tag493.xml"/><Relationship Id="rId10" Type="http://schemas.openxmlformats.org/officeDocument/2006/relationships/tags" Target="../tags/tag492.xml"/><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9" Type="http://schemas.openxmlformats.org/officeDocument/2006/relationships/tags" Target="../tags/tag535.xml"/><Relationship Id="rId8" Type="http://schemas.openxmlformats.org/officeDocument/2006/relationships/tags" Target="../tags/tag534.xml"/><Relationship Id="rId7" Type="http://schemas.openxmlformats.org/officeDocument/2006/relationships/tags" Target="../tags/tag53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vmlDrawing" Target="../drawings/vmlDrawing33.vml"/><Relationship Id="rId22" Type="http://schemas.openxmlformats.org/officeDocument/2006/relationships/slideLayout" Target="../slideLayouts/slideLayout7.xml"/><Relationship Id="rId21" Type="http://schemas.openxmlformats.org/officeDocument/2006/relationships/tags" Target="../tags/tag541.xml"/><Relationship Id="rId20" Type="http://schemas.openxmlformats.org/officeDocument/2006/relationships/tags" Target="../tags/tag540.xml"/><Relationship Id="rId2" Type="http://schemas.openxmlformats.org/officeDocument/2006/relationships/image" Target="../media/image2.png"/><Relationship Id="rId19" Type="http://schemas.openxmlformats.org/officeDocument/2006/relationships/tags" Target="../tags/tag539.xml"/><Relationship Id="rId18" Type="http://schemas.openxmlformats.org/officeDocument/2006/relationships/image" Target="../media/image124.wmf"/><Relationship Id="rId17" Type="http://schemas.openxmlformats.org/officeDocument/2006/relationships/oleObject" Target="../embeddings/oleObject138.bin"/><Relationship Id="rId16" Type="http://schemas.openxmlformats.org/officeDocument/2006/relationships/tags" Target="../tags/tag538.xml"/><Relationship Id="rId15" Type="http://schemas.openxmlformats.org/officeDocument/2006/relationships/image" Target="../media/image123.wmf"/><Relationship Id="rId14" Type="http://schemas.openxmlformats.org/officeDocument/2006/relationships/oleObject" Target="../embeddings/oleObject137.bin"/><Relationship Id="rId13" Type="http://schemas.openxmlformats.org/officeDocument/2006/relationships/tags" Target="../tags/tag537.xml"/><Relationship Id="rId12" Type="http://schemas.openxmlformats.org/officeDocument/2006/relationships/image" Target="../media/image122.wmf"/><Relationship Id="rId11" Type="http://schemas.openxmlformats.org/officeDocument/2006/relationships/oleObject" Target="../embeddings/oleObject136.bin"/><Relationship Id="rId10" Type="http://schemas.openxmlformats.org/officeDocument/2006/relationships/tags" Target="../tags/tag536.xml"/><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9" Type="http://schemas.openxmlformats.org/officeDocument/2006/relationships/tags" Target="../tags/tag544.xml"/><Relationship Id="rId8" Type="http://schemas.openxmlformats.org/officeDocument/2006/relationships/tags" Target="../tags/tag543.xml"/><Relationship Id="rId7" Type="http://schemas.openxmlformats.org/officeDocument/2006/relationships/tags" Target="../tags/tag54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7" Type="http://schemas.openxmlformats.org/officeDocument/2006/relationships/vmlDrawing" Target="../drawings/vmlDrawing34.vml"/><Relationship Id="rId26" Type="http://schemas.openxmlformats.org/officeDocument/2006/relationships/slideLayout" Target="../slideLayouts/slideLayout7.xml"/><Relationship Id="rId25" Type="http://schemas.openxmlformats.org/officeDocument/2006/relationships/image" Target="../media/image128.wmf"/><Relationship Id="rId24" Type="http://schemas.openxmlformats.org/officeDocument/2006/relationships/oleObject" Target="../embeddings/oleObject142.bin"/><Relationship Id="rId23" Type="http://schemas.openxmlformats.org/officeDocument/2006/relationships/tags" Target="../tags/tag552.xml"/><Relationship Id="rId22" Type="http://schemas.openxmlformats.org/officeDocument/2006/relationships/tags" Target="../tags/tag551.xml"/><Relationship Id="rId21" Type="http://schemas.openxmlformats.org/officeDocument/2006/relationships/tags" Target="../tags/tag550.xml"/><Relationship Id="rId20" Type="http://schemas.openxmlformats.org/officeDocument/2006/relationships/tags" Target="../tags/tag549.xml"/><Relationship Id="rId2" Type="http://schemas.openxmlformats.org/officeDocument/2006/relationships/image" Target="../media/image2.png"/><Relationship Id="rId19" Type="http://schemas.openxmlformats.org/officeDocument/2006/relationships/tags" Target="../tags/tag548.xml"/><Relationship Id="rId18" Type="http://schemas.openxmlformats.org/officeDocument/2006/relationships/image" Target="../media/image127.wmf"/><Relationship Id="rId17" Type="http://schemas.openxmlformats.org/officeDocument/2006/relationships/oleObject" Target="../embeddings/oleObject141.bin"/><Relationship Id="rId16" Type="http://schemas.openxmlformats.org/officeDocument/2006/relationships/tags" Target="../tags/tag547.xml"/><Relationship Id="rId15" Type="http://schemas.openxmlformats.org/officeDocument/2006/relationships/image" Target="../media/image126.wmf"/><Relationship Id="rId14" Type="http://schemas.openxmlformats.org/officeDocument/2006/relationships/oleObject" Target="../embeddings/oleObject140.bin"/><Relationship Id="rId13" Type="http://schemas.openxmlformats.org/officeDocument/2006/relationships/tags" Target="../tags/tag546.xml"/><Relationship Id="rId12" Type="http://schemas.openxmlformats.org/officeDocument/2006/relationships/image" Target="../media/image125.wmf"/><Relationship Id="rId11" Type="http://schemas.openxmlformats.org/officeDocument/2006/relationships/oleObject" Target="../embeddings/oleObject139.bin"/><Relationship Id="rId10" Type="http://schemas.openxmlformats.org/officeDocument/2006/relationships/tags" Target="../tags/tag545.xml"/><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9" Type="http://schemas.openxmlformats.org/officeDocument/2006/relationships/tags" Target="../tags/tag555.xml"/><Relationship Id="rId8" Type="http://schemas.openxmlformats.org/officeDocument/2006/relationships/tags" Target="../tags/tag554.xml"/><Relationship Id="rId7" Type="http://schemas.openxmlformats.org/officeDocument/2006/relationships/tags" Target="../tags/tag55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5" Type="http://schemas.openxmlformats.org/officeDocument/2006/relationships/vmlDrawing" Target="../drawings/vmlDrawing35.vml"/><Relationship Id="rId14" Type="http://schemas.openxmlformats.org/officeDocument/2006/relationships/slideLayout" Target="../slideLayouts/slideLayout7.xml"/><Relationship Id="rId13" Type="http://schemas.openxmlformats.org/officeDocument/2006/relationships/tags" Target="../tags/tag557.xml"/><Relationship Id="rId12" Type="http://schemas.openxmlformats.org/officeDocument/2006/relationships/image" Target="../media/image129.wmf"/><Relationship Id="rId11" Type="http://schemas.openxmlformats.org/officeDocument/2006/relationships/oleObject" Target="../embeddings/oleObject143.bin"/><Relationship Id="rId10" Type="http://schemas.openxmlformats.org/officeDocument/2006/relationships/tags" Target="../tags/tag556.xml"/><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9" Type="http://schemas.openxmlformats.org/officeDocument/2006/relationships/tags" Target="../tags/tag560.xml"/><Relationship Id="rId8" Type="http://schemas.openxmlformats.org/officeDocument/2006/relationships/tags" Target="../tags/tag559.xml"/><Relationship Id="rId7" Type="http://schemas.openxmlformats.org/officeDocument/2006/relationships/tags" Target="../tags/tag558.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2" Type="http://schemas.openxmlformats.org/officeDocument/2006/relationships/slideLayout" Target="../slideLayouts/slideLayout7.xml"/><Relationship Id="rId11" Type="http://schemas.openxmlformats.org/officeDocument/2006/relationships/image" Target="../media/image130.png"/><Relationship Id="rId10" Type="http://schemas.openxmlformats.org/officeDocument/2006/relationships/tags" Target="../tags/tag561.xml"/><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9" Type="http://schemas.openxmlformats.org/officeDocument/2006/relationships/tags" Target="../tags/tag564.xml"/><Relationship Id="rId8" Type="http://schemas.openxmlformats.org/officeDocument/2006/relationships/tags" Target="../tags/tag563.xml"/><Relationship Id="rId7" Type="http://schemas.openxmlformats.org/officeDocument/2006/relationships/tags" Target="../tags/tag562.xml"/><Relationship Id="rId64" Type="http://schemas.openxmlformats.org/officeDocument/2006/relationships/vmlDrawing" Target="../drawings/vmlDrawing36.vml"/><Relationship Id="rId63" Type="http://schemas.openxmlformats.org/officeDocument/2006/relationships/slideLayout" Target="../slideLayouts/slideLayout7.xml"/><Relationship Id="rId62" Type="http://schemas.openxmlformats.org/officeDocument/2006/relationships/tags" Target="../tags/tag609.xml"/><Relationship Id="rId61" Type="http://schemas.openxmlformats.org/officeDocument/2006/relationships/image" Target="../media/image134.wmf"/><Relationship Id="rId60" Type="http://schemas.openxmlformats.org/officeDocument/2006/relationships/oleObject" Target="../embeddings/oleObject147.bin"/><Relationship Id="rId6" Type="http://schemas.openxmlformats.org/officeDocument/2006/relationships/image" Target="../media/image7.png"/><Relationship Id="rId59" Type="http://schemas.openxmlformats.org/officeDocument/2006/relationships/tags" Target="../tags/tag608.xml"/><Relationship Id="rId58" Type="http://schemas.openxmlformats.org/officeDocument/2006/relationships/image" Target="../media/image133.wmf"/><Relationship Id="rId57" Type="http://schemas.openxmlformats.org/officeDocument/2006/relationships/oleObject" Target="../embeddings/oleObject146.bin"/><Relationship Id="rId56" Type="http://schemas.openxmlformats.org/officeDocument/2006/relationships/tags" Target="../tags/tag607.xml"/><Relationship Id="rId55" Type="http://schemas.openxmlformats.org/officeDocument/2006/relationships/image" Target="../media/image132.wmf"/><Relationship Id="rId54" Type="http://schemas.openxmlformats.org/officeDocument/2006/relationships/oleObject" Target="../embeddings/oleObject145.bin"/><Relationship Id="rId53" Type="http://schemas.openxmlformats.org/officeDocument/2006/relationships/tags" Target="../tags/tag606.xml"/><Relationship Id="rId52" Type="http://schemas.openxmlformats.org/officeDocument/2006/relationships/tags" Target="../tags/tag605.xml"/><Relationship Id="rId51" Type="http://schemas.openxmlformats.org/officeDocument/2006/relationships/tags" Target="../tags/tag604.xml"/><Relationship Id="rId50" Type="http://schemas.openxmlformats.org/officeDocument/2006/relationships/image" Target="../media/image131.wmf"/><Relationship Id="rId5" Type="http://schemas.openxmlformats.org/officeDocument/2006/relationships/image" Target="../media/image5.png"/><Relationship Id="rId49" Type="http://schemas.openxmlformats.org/officeDocument/2006/relationships/oleObject" Target="../embeddings/oleObject144.bin"/><Relationship Id="rId48" Type="http://schemas.openxmlformats.org/officeDocument/2006/relationships/tags" Target="../tags/tag603.xml"/><Relationship Id="rId47" Type="http://schemas.openxmlformats.org/officeDocument/2006/relationships/tags" Target="../tags/tag602.xml"/><Relationship Id="rId46" Type="http://schemas.openxmlformats.org/officeDocument/2006/relationships/tags" Target="../tags/tag601.xml"/><Relationship Id="rId45" Type="http://schemas.openxmlformats.org/officeDocument/2006/relationships/tags" Target="../tags/tag600.xml"/><Relationship Id="rId44" Type="http://schemas.openxmlformats.org/officeDocument/2006/relationships/tags" Target="../tags/tag599.xml"/><Relationship Id="rId43" Type="http://schemas.openxmlformats.org/officeDocument/2006/relationships/tags" Target="../tags/tag598.xml"/><Relationship Id="rId42" Type="http://schemas.openxmlformats.org/officeDocument/2006/relationships/tags" Target="../tags/tag597.xml"/><Relationship Id="rId41" Type="http://schemas.openxmlformats.org/officeDocument/2006/relationships/tags" Target="../tags/tag596.xml"/><Relationship Id="rId40" Type="http://schemas.openxmlformats.org/officeDocument/2006/relationships/tags" Target="../tags/tag595.xml"/><Relationship Id="rId4" Type="http://schemas.openxmlformats.org/officeDocument/2006/relationships/image" Target="../media/image4.png"/><Relationship Id="rId39" Type="http://schemas.openxmlformats.org/officeDocument/2006/relationships/tags" Target="../tags/tag594.xml"/><Relationship Id="rId38" Type="http://schemas.openxmlformats.org/officeDocument/2006/relationships/tags" Target="../tags/tag593.xml"/><Relationship Id="rId37" Type="http://schemas.openxmlformats.org/officeDocument/2006/relationships/tags" Target="../tags/tag592.xml"/><Relationship Id="rId36" Type="http://schemas.openxmlformats.org/officeDocument/2006/relationships/tags" Target="../tags/tag591.xml"/><Relationship Id="rId35" Type="http://schemas.openxmlformats.org/officeDocument/2006/relationships/tags" Target="../tags/tag590.xml"/><Relationship Id="rId34" Type="http://schemas.openxmlformats.org/officeDocument/2006/relationships/tags" Target="../tags/tag589.xml"/><Relationship Id="rId33" Type="http://schemas.openxmlformats.org/officeDocument/2006/relationships/tags" Target="../tags/tag588.xml"/><Relationship Id="rId32" Type="http://schemas.openxmlformats.org/officeDocument/2006/relationships/tags" Target="../tags/tag587.xml"/><Relationship Id="rId31" Type="http://schemas.openxmlformats.org/officeDocument/2006/relationships/tags" Target="../tags/tag586.xml"/><Relationship Id="rId30" Type="http://schemas.openxmlformats.org/officeDocument/2006/relationships/tags" Target="../tags/tag585.xml"/><Relationship Id="rId3" Type="http://schemas.openxmlformats.org/officeDocument/2006/relationships/image" Target="../media/image3.png"/><Relationship Id="rId29" Type="http://schemas.openxmlformats.org/officeDocument/2006/relationships/tags" Target="../tags/tag584.xml"/><Relationship Id="rId28" Type="http://schemas.openxmlformats.org/officeDocument/2006/relationships/tags" Target="../tags/tag583.xml"/><Relationship Id="rId27" Type="http://schemas.openxmlformats.org/officeDocument/2006/relationships/tags" Target="../tags/tag582.xml"/><Relationship Id="rId26" Type="http://schemas.openxmlformats.org/officeDocument/2006/relationships/tags" Target="../tags/tag581.xml"/><Relationship Id="rId25" Type="http://schemas.openxmlformats.org/officeDocument/2006/relationships/tags" Target="../tags/tag580.xml"/><Relationship Id="rId24" Type="http://schemas.openxmlformats.org/officeDocument/2006/relationships/tags" Target="../tags/tag579.xml"/><Relationship Id="rId23" Type="http://schemas.openxmlformats.org/officeDocument/2006/relationships/tags" Target="../tags/tag578.xml"/><Relationship Id="rId22" Type="http://schemas.openxmlformats.org/officeDocument/2006/relationships/tags" Target="../tags/tag577.xml"/><Relationship Id="rId21" Type="http://schemas.openxmlformats.org/officeDocument/2006/relationships/tags" Target="../tags/tag576.xml"/><Relationship Id="rId20" Type="http://schemas.openxmlformats.org/officeDocument/2006/relationships/tags" Target="../tags/tag575.xml"/><Relationship Id="rId2" Type="http://schemas.openxmlformats.org/officeDocument/2006/relationships/image" Target="../media/image2.png"/><Relationship Id="rId19" Type="http://schemas.openxmlformats.org/officeDocument/2006/relationships/tags" Target="../tags/tag574.xml"/><Relationship Id="rId18" Type="http://schemas.openxmlformats.org/officeDocument/2006/relationships/tags" Target="../tags/tag573.xml"/><Relationship Id="rId17" Type="http://schemas.openxmlformats.org/officeDocument/2006/relationships/tags" Target="../tags/tag572.xml"/><Relationship Id="rId16" Type="http://schemas.openxmlformats.org/officeDocument/2006/relationships/tags" Target="../tags/tag571.xml"/><Relationship Id="rId15" Type="http://schemas.openxmlformats.org/officeDocument/2006/relationships/tags" Target="../tags/tag570.xml"/><Relationship Id="rId14" Type="http://schemas.openxmlformats.org/officeDocument/2006/relationships/tags" Target="../tags/tag569.xml"/><Relationship Id="rId13" Type="http://schemas.openxmlformats.org/officeDocument/2006/relationships/tags" Target="../tags/tag568.xml"/><Relationship Id="rId12" Type="http://schemas.openxmlformats.org/officeDocument/2006/relationships/tags" Target="../tags/tag567.xml"/><Relationship Id="rId11" Type="http://schemas.openxmlformats.org/officeDocument/2006/relationships/tags" Target="../tags/tag566.xml"/><Relationship Id="rId10" Type="http://schemas.openxmlformats.org/officeDocument/2006/relationships/tags" Target="../tags/tag565.xml"/><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9" Type="http://schemas.openxmlformats.org/officeDocument/2006/relationships/tags" Target="../tags/tag612.xml"/><Relationship Id="rId8" Type="http://schemas.openxmlformats.org/officeDocument/2006/relationships/tags" Target="../tags/tag611.xml"/><Relationship Id="rId7" Type="http://schemas.openxmlformats.org/officeDocument/2006/relationships/tags" Target="../tags/tag61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7.xml"/><Relationship Id="rId10" Type="http://schemas.openxmlformats.org/officeDocument/2006/relationships/tags" Target="../tags/tag613.xml"/><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9" Type="http://schemas.openxmlformats.org/officeDocument/2006/relationships/tags" Target="../tags/tag616.xml"/><Relationship Id="rId8" Type="http://schemas.openxmlformats.org/officeDocument/2006/relationships/tags" Target="../tags/tag615.xml"/><Relationship Id="rId7" Type="http://schemas.openxmlformats.org/officeDocument/2006/relationships/tags" Target="../tags/tag61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image" Target="../media/image135.png"/><Relationship Id="rId11" Type="http://schemas.openxmlformats.org/officeDocument/2006/relationships/tags" Target="../tags/tag618.xml"/><Relationship Id="rId10" Type="http://schemas.openxmlformats.org/officeDocument/2006/relationships/tags" Target="../tags/tag617.xml"/><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9" Type="http://schemas.openxmlformats.org/officeDocument/2006/relationships/tags" Target="../tags/tag621.xml"/><Relationship Id="rId8" Type="http://schemas.openxmlformats.org/officeDocument/2006/relationships/tags" Target="../tags/tag620.xml"/><Relationship Id="rId7" Type="http://schemas.openxmlformats.org/officeDocument/2006/relationships/tags" Target="../tags/tag61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tags" Target="../tags/tag623.xml"/><Relationship Id="rId11" Type="http://schemas.openxmlformats.org/officeDocument/2006/relationships/image" Target="../media/image136.png"/><Relationship Id="rId10" Type="http://schemas.openxmlformats.org/officeDocument/2006/relationships/tags" Target="../tags/tag62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image" Target="../media/image7.png"/><Relationship Id="rId5" Type="http://schemas.openxmlformats.org/officeDocument/2006/relationships/image" Target="../media/image5.png"/><Relationship Id="rId43" Type="http://schemas.openxmlformats.org/officeDocument/2006/relationships/vmlDrawing" Target="../drawings/vmlDrawing3.vml"/><Relationship Id="rId42" Type="http://schemas.openxmlformats.org/officeDocument/2006/relationships/slideLayout" Target="../slideLayouts/slideLayout7.xml"/><Relationship Id="rId41" Type="http://schemas.openxmlformats.org/officeDocument/2006/relationships/tags" Target="../tags/tag76.xml"/><Relationship Id="rId40" Type="http://schemas.openxmlformats.org/officeDocument/2006/relationships/tags" Target="../tags/tag75.xml"/><Relationship Id="rId4" Type="http://schemas.openxmlformats.org/officeDocument/2006/relationships/image" Target="../media/image4.png"/><Relationship Id="rId39" Type="http://schemas.openxmlformats.org/officeDocument/2006/relationships/tags" Target="../tags/tag74.xml"/><Relationship Id="rId38" Type="http://schemas.openxmlformats.org/officeDocument/2006/relationships/tags" Target="../tags/tag73.xml"/><Relationship Id="rId37" Type="http://schemas.openxmlformats.org/officeDocument/2006/relationships/tags" Target="../tags/tag72.xml"/><Relationship Id="rId36" Type="http://schemas.openxmlformats.org/officeDocument/2006/relationships/tags" Target="../tags/tag71.xml"/><Relationship Id="rId35" Type="http://schemas.openxmlformats.org/officeDocument/2006/relationships/tags" Target="../tags/tag70.xml"/><Relationship Id="rId34" Type="http://schemas.openxmlformats.org/officeDocument/2006/relationships/tags" Target="../tags/tag69.xml"/><Relationship Id="rId33" Type="http://schemas.openxmlformats.org/officeDocument/2006/relationships/tags" Target="../tags/tag68.xml"/><Relationship Id="rId32" Type="http://schemas.openxmlformats.org/officeDocument/2006/relationships/tags" Target="../tags/tag67.xml"/><Relationship Id="rId31" Type="http://schemas.openxmlformats.org/officeDocument/2006/relationships/tags" Target="../tags/tag66.xml"/><Relationship Id="rId30" Type="http://schemas.openxmlformats.org/officeDocument/2006/relationships/tags" Target="../tags/tag65.xml"/><Relationship Id="rId3" Type="http://schemas.openxmlformats.org/officeDocument/2006/relationships/image" Target="../media/image3.png"/><Relationship Id="rId29" Type="http://schemas.openxmlformats.org/officeDocument/2006/relationships/tags" Target="../tags/tag64.xml"/><Relationship Id="rId28" Type="http://schemas.openxmlformats.org/officeDocument/2006/relationships/tags" Target="../tags/tag63.xml"/><Relationship Id="rId27" Type="http://schemas.openxmlformats.org/officeDocument/2006/relationships/tags" Target="../tags/tag62.xml"/><Relationship Id="rId26" Type="http://schemas.openxmlformats.org/officeDocument/2006/relationships/tags" Target="../tags/tag61.xml"/><Relationship Id="rId25" Type="http://schemas.openxmlformats.org/officeDocument/2006/relationships/tags" Target="../tags/tag60.xml"/><Relationship Id="rId24" Type="http://schemas.openxmlformats.org/officeDocument/2006/relationships/tags" Target="../tags/tag59.xml"/><Relationship Id="rId23" Type="http://schemas.openxmlformats.org/officeDocument/2006/relationships/tags" Target="../tags/tag58.xml"/><Relationship Id="rId22" Type="http://schemas.openxmlformats.org/officeDocument/2006/relationships/tags" Target="../tags/tag57.xml"/><Relationship Id="rId21" Type="http://schemas.openxmlformats.org/officeDocument/2006/relationships/image" Target="../media/image12.wmf"/><Relationship Id="rId20" Type="http://schemas.openxmlformats.org/officeDocument/2006/relationships/oleObject" Target="../embeddings/oleObject6.bin"/><Relationship Id="rId2" Type="http://schemas.openxmlformats.org/officeDocument/2006/relationships/image" Target="../media/image2.png"/><Relationship Id="rId19" Type="http://schemas.openxmlformats.org/officeDocument/2006/relationships/tags" Target="../tags/tag56.xml"/><Relationship Id="rId18" Type="http://schemas.openxmlformats.org/officeDocument/2006/relationships/tags" Target="../tags/tag55.xml"/><Relationship Id="rId17" Type="http://schemas.openxmlformats.org/officeDocument/2006/relationships/image" Target="../media/image10.wmf"/><Relationship Id="rId16" Type="http://schemas.openxmlformats.org/officeDocument/2006/relationships/oleObject" Target="../embeddings/oleObject5.bin"/><Relationship Id="rId15" Type="http://schemas.openxmlformats.org/officeDocument/2006/relationships/tags" Target="../tags/tag54.xml"/><Relationship Id="rId14" Type="http://schemas.openxmlformats.org/officeDocument/2006/relationships/tags" Target="../tags/tag53.xml"/><Relationship Id="rId13" Type="http://schemas.openxmlformats.org/officeDocument/2006/relationships/image" Target="../media/image11.wmf"/><Relationship Id="rId12" Type="http://schemas.openxmlformats.org/officeDocument/2006/relationships/oleObject" Target="../embeddings/oleObject4.bin"/><Relationship Id="rId11" Type="http://schemas.openxmlformats.org/officeDocument/2006/relationships/tags" Target="../tags/tag52.xml"/><Relationship Id="rId10" Type="http://schemas.openxmlformats.org/officeDocument/2006/relationships/tags" Target="../tags/tag51.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9" Type="http://schemas.openxmlformats.org/officeDocument/2006/relationships/tags" Target="../tags/tag625.xml"/><Relationship Id="rId8" Type="http://schemas.openxmlformats.org/officeDocument/2006/relationships/image" Target="../media/image7.png"/><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137.png"/><Relationship Id="rId13" Type="http://schemas.openxmlformats.org/officeDocument/2006/relationships/slideLayout" Target="../slideLayouts/slideLayout7.xml"/><Relationship Id="rId12" Type="http://schemas.openxmlformats.org/officeDocument/2006/relationships/tags" Target="../tags/tag628.xml"/><Relationship Id="rId11" Type="http://schemas.openxmlformats.org/officeDocument/2006/relationships/tags" Target="../tags/tag627.xml"/><Relationship Id="rId10" Type="http://schemas.openxmlformats.org/officeDocument/2006/relationships/tags" Target="../tags/tag626.xml"/><Relationship Id="rId1" Type="http://schemas.openxmlformats.org/officeDocument/2006/relationships/tags" Target="../tags/tag624.xml"/></Relationships>
</file>

<file path=ppt/slides/_rels/slide51.xml.rels><?xml version="1.0" encoding="UTF-8" standalone="yes"?>
<Relationships xmlns="http://schemas.openxmlformats.org/package/2006/relationships"><Relationship Id="rId9" Type="http://schemas.openxmlformats.org/officeDocument/2006/relationships/tags" Target="../tags/tag631.xml"/><Relationship Id="rId8" Type="http://schemas.openxmlformats.org/officeDocument/2006/relationships/tags" Target="../tags/tag630.xml"/><Relationship Id="rId7" Type="http://schemas.openxmlformats.org/officeDocument/2006/relationships/tags" Target="../tags/tag62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5" Type="http://schemas.openxmlformats.org/officeDocument/2006/relationships/vmlDrawing" Target="../drawings/vmlDrawing37.vml"/><Relationship Id="rId14" Type="http://schemas.openxmlformats.org/officeDocument/2006/relationships/slideLayout" Target="../slideLayouts/slideLayout7.xml"/><Relationship Id="rId13" Type="http://schemas.openxmlformats.org/officeDocument/2006/relationships/image" Target="../media/image138.wmf"/><Relationship Id="rId12" Type="http://schemas.openxmlformats.org/officeDocument/2006/relationships/oleObject" Target="../embeddings/oleObject148.bin"/><Relationship Id="rId11" Type="http://schemas.openxmlformats.org/officeDocument/2006/relationships/tags" Target="../tags/tag633.xml"/><Relationship Id="rId10" Type="http://schemas.openxmlformats.org/officeDocument/2006/relationships/tags" Target="../tags/tag632.xml"/><Relationship Id="rId1" Type="http://schemas.openxmlformats.org/officeDocument/2006/relationships/image" Target="../media/image1.png"/></Relationships>
</file>

<file path=ppt/slides/_rels/slide52.xml.rels><?xml version="1.0" encoding="UTF-8" standalone="yes"?>
<Relationships xmlns="http://schemas.openxmlformats.org/package/2006/relationships"><Relationship Id="rId9" Type="http://schemas.openxmlformats.org/officeDocument/2006/relationships/tags" Target="../tags/tag636.xml"/><Relationship Id="rId8" Type="http://schemas.openxmlformats.org/officeDocument/2006/relationships/tags" Target="../tags/tag635.xml"/><Relationship Id="rId7" Type="http://schemas.openxmlformats.org/officeDocument/2006/relationships/tags" Target="../tags/tag63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2" Type="http://schemas.openxmlformats.org/officeDocument/2006/relationships/vmlDrawing" Target="../drawings/vmlDrawing38.vml"/><Relationship Id="rId31" Type="http://schemas.openxmlformats.org/officeDocument/2006/relationships/slideLayout" Target="../slideLayouts/slideLayout7.xml"/><Relationship Id="rId30" Type="http://schemas.openxmlformats.org/officeDocument/2006/relationships/tags" Target="../tags/tag649.xml"/><Relationship Id="rId3" Type="http://schemas.openxmlformats.org/officeDocument/2006/relationships/image" Target="../media/image3.png"/><Relationship Id="rId29" Type="http://schemas.openxmlformats.org/officeDocument/2006/relationships/tags" Target="../tags/tag648.xml"/><Relationship Id="rId28" Type="http://schemas.openxmlformats.org/officeDocument/2006/relationships/tags" Target="../tags/tag647.xml"/><Relationship Id="rId27" Type="http://schemas.openxmlformats.org/officeDocument/2006/relationships/tags" Target="../tags/tag646.xml"/><Relationship Id="rId26" Type="http://schemas.openxmlformats.org/officeDocument/2006/relationships/tags" Target="../tags/tag645.xml"/><Relationship Id="rId25" Type="http://schemas.openxmlformats.org/officeDocument/2006/relationships/tags" Target="../tags/tag644.xml"/><Relationship Id="rId24" Type="http://schemas.openxmlformats.org/officeDocument/2006/relationships/tags" Target="../tags/tag643.xml"/><Relationship Id="rId23" Type="http://schemas.openxmlformats.org/officeDocument/2006/relationships/tags" Target="../tags/tag642.xml"/><Relationship Id="rId22" Type="http://schemas.openxmlformats.org/officeDocument/2006/relationships/image" Target="../media/image142.wmf"/><Relationship Id="rId21" Type="http://schemas.openxmlformats.org/officeDocument/2006/relationships/oleObject" Target="../embeddings/oleObject152.bin"/><Relationship Id="rId20" Type="http://schemas.openxmlformats.org/officeDocument/2006/relationships/tags" Target="../tags/tag641.xml"/><Relationship Id="rId2" Type="http://schemas.openxmlformats.org/officeDocument/2006/relationships/image" Target="../media/image2.png"/><Relationship Id="rId19" Type="http://schemas.openxmlformats.org/officeDocument/2006/relationships/image" Target="../media/image141.wmf"/><Relationship Id="rId18" Type="http://schemas.openxmlformats.org/officeDocument/2006/relationships/oleObject" Target="../embeddings/oleObject151.bin"/><Relationship Id="rId17" Type="http://schemas.openxmlformats.org/officeDocument/2006/relationships/tags" Target="../tags/tag640.xml"/><Relationship Id="rId16" Type="http://schemas.openxmlformats.org/officeDocument/2006/relationships/image" Target="../media/image140.wmf"/><Relationship Id="rId15" Type="http://schemas.openxmlformats.org/officeDocument/2006/relationships/oleObject" Target="../embeddings/oleObject150.bin"/><Relationship Id="rId14" Type="http://schemas.openxmlformats.org/officeDocument/2006/relationships/tags" Target="../tags/tag639.xml"/><Relationship Id="rId13" Type="http://schemas.openxmlformats.org/officeDocument/2006/relationships/image" Target="../media/image139.wmf"/><Relationship Id="rId12" Type="http://schemas.openxmlformats.org/officeDocument/2006/relationships/oleObject" Target="../embeddings/oleObject149.bin"/><Relationship Id="rId11" Type="http://schemas.openxmlformats.org/officeDocument/2006/relationships/tags" Target="../tags/tag638.xml"/><Relationship Id="rId10" Type="http://schemas.openxmlformats.org/officeDocument/2006/relationships/tags" Target="../tags/tag637.xml"/><Relationship Id="rId1" Type="http://schemas.openxmlformats.org/officeDocument/2006/relationships/image" Target="../media/image1.png"/></Relationships>
</file>

<file path=ppt/slides/_rels/slide53.xml.rels><?xml version="1.0" encoding="UTF-8" standalone="yes"?>
<Relationships xmlns="http://schemas.openxmlformats.org/package/2006/relationships"><Relationship Id="rId9" Type="http://schemas.openxmlformats.org/officeDocument/2006/relationships/tags" Target="../tags/tag652.xml"/><Relationship Id="rId8" Type="http://schemas.openxmlformats.org/officeDocument/2006/relationships/tags" Target="../tags/tag651.xml"/><Relationship Id="rId7" Type="http://schemas.openxmlformats.org/officeDocument/2006/relationships/tags" Target="../tags/tag65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4" Type="http://schemas.openxmlformats.org/officeDocument/2006/relationships/vmlDrawing" Target="../drawings/vmlDrawing39.vml"/><Relationship Id="rId23" Type="http://schemas.openxmlformats.org/officeDocument/2006/relationships/slideLayout" Target="../slideLayouts/slideLayout7.xml"/><Relationship Id="rId22" Type="http://schemas.openxmlformats.org/officeDocument/2006/relationships/image" Target="../media/image146.wmf"/><Relationship Id="rId21" Type="http://schemas.openxmlformats.org/officeDocument/2006/relationships/oleObject" Target="../embeddings/oleObject156.bin"/><Relationship Id="rId20" Type="http://schemas.openxmlformats.org/officeDocument/2006/relationships/tags" Target="../tags/tag657.xml"/><Relationship Id="rId2" Type="http://schemas.openxmlformats.org/officeDocument/2006/relationships/image" Target="../media/image2.png"/><Relationship Id="rId19" Type="http://schemas.openxmlformats.org/officeDocument/2006/relationships/image" Target="../media/image145.wmf"/><Relationship Id="rId18" Type="http://schemas.openxmlformats.org/officeDocument/2006/relationships/oleObject" Target="../embeddings/oleObject155.bin"/><Relationship Id="rId17" Type="http://schemas.openxmlformats.org/officeDocument/2006/relationships/tags" Target="../tags/tag656.xml"/><Relationship Id="rId16" Type="http://schemas.openxmlformats.org/officeDocument/2006/relationships/image" Target="../media/image144.wmf"/><Relationship Id="rId15" Type="http://schemas.openxmlformats.org/officeDocument/2006/relationships/oleObject" Target="../embeddings/oleObject154.bin"/><Relationship Id="rId14" Type="http://schemas.openxmlformats.org/officeDocument/2006/relationships/tags" Target="../tags/tag655.xml"/><Relationship Id="rId13" Type="http://schemas.openxmlformats.org/officeDocument/2006/relationships/image" Target="../media/image143.wmf"/><Relationship Id="rId12" Type="http://schemas.openxmlformats.org/officeDocument/2006/relationships/oleObject" Target="../embeddings/oleObject153.bin"/><Relationship Id="rId11" Type="http://schemas.openxmlformats.org/officeDocument/2006/relationships/tags" Target="../tags/tag654.xml"/><Relationship Id="rId10" Type="http://schemas.openxmlformats.org/officeDocument/2006/relationships/tags" Target="../tags/tag653.xml"/><Relationship Id="rId1" Type="http://schemas.openxmlformats.org/officeDocument/2006/relationships/image" Target="../media/image1.png"/></Relationships>
</file>

<file path=ppt/slides/_rels/slide54.xml.rels><?xml version="1.0" encoding="UTF-8" standalone="yes"?>
<Relationships xmlns="http://schemas.openxmlformats.org/package/2006/relationships"><Relationship Id="rId9" Type="http://schemas.openxmlformats.org/officeDocument/2006/relationships/tags" Target="../tags/tag660.xml"/><Relationship Id="rId8" Type="http://schemas.openxmlformats.org/officeDocument/2006/relationships/tags" Target="../tags/tag659.xml"/><Relationship Id="rId7" Type="http://schemas.openxmlformats.org/officeDocument/2006/relationships/tags" Target="../tags/tag658.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7" Type="http://schemas.openxmlformats.org/officeDocument/2006/relationships/vmlDrawing" Target="../drawings/vmlDrawing40.vml"/><Relationship Id="rId26" Type="http://schemas.openxmlformats.org/officeDocument/2006/relationships/slideLayout" Target="../slideLayouts/slideLayout7.xml"/><Relationship Id="rId25" Type="http://schemas.openxmlformats.org/officeDocument/2006/relationships/tags" Target="../tags/tag668.xml"/><Relationship Id="rId24" Type="http://schemas.openxmlformats.org/officeDocument/2006/relationships/tags" Target="../tags/tag667.xml"/><Relationship Id="rId23" Type="http://schemas.openxmlformats.org/officeDocument/2006/relationships/tags" Target="../tags/tag666.xml"/><Relationship Id="rId22" Type="http://schemas.openxmlformats.org/officeDocument/2006/relationships/image" Target="../media/image150.wmf"/><Relationship Id="rId21" Type="http://schemas.openxmlformats.org/officeDocument/2006/relationships/oleObject" Target="../embeddings/oleObject160.bin"/><Relationship Id="rId20" Type="http://schemas.openxmlformats.org/officeDocument/2006/relationships/tags" Target="../tags/tag665.xml"/><Relationship Id="rId2" Type="http://schemas.openxmlformats.org/officeDocument/2006/relationships/image" Target="../media/image2.png"/><Relationship Id="rId19" Type="http://schemas.openxmlformats.org/officeDocument/2006/relationships/image" Target="../media/image149.wmf"/><Relationship Id="rId18" Type="http://schemas.openxmlformats.org/officeDocument/2006/relationships/oleObject" Target="../embeddings/oleObject159.bin"/><Relationship Id="rId17" Type="http://schemas.openxmlformats.org/officeDocument/2006/relationships/tags" Target="../tags/tag664.xml"/><Relationship Id="rId16" Type="http://schemas.openxmlformats.org/officeDocument/2006/relationships/image" Target="../media/image148.wmf"/><Relationship Id="rId15" Type="http://schemas.openxmlformats.org/officeDocument/2006/relationships/oleObject" Target="../embeddings/oleObject158.bin"/><Relationship Id="rId14" Type="http://schemas.openxmlformats.org/officeDocument/2006/relationships/tags" Target="../tags/tag663.xml"/><Relationship Id="rId13" Type="http://schemas.openxmlformats.org/officeDocument/2006/relationships/image" Target="../media/image147.wmf"/><Relationship Id="rId12" Type="http://schemas.openxmlformats.org/officeDocument/2006/relationships/oleObject" Target="../embeddings/oleObject157.bin"/><Relationship Id="rId11" Type="http://schemas.openxmlformats.org/officeDocument/2006/relationships/tags" Target="../tags/tag662.xml"/><Relationship Id="rId10" Type="http://schemas.openxmlformats.org/officeDocument/2006/relationships/tags" Target="../tags/tag661.xml"/><Relationship Id="rId1" Type="http://schemas.openxmlformats.org/officeDocument/2006/relationships/image" Target="../media/image1.png"/></Relationships>
</file>

<file path=ppt/slides/_rels/slide55.xml.rels><?xml version="1.0" encoding="UTF-8" standalone="yes"?>
<Relationships xmlns="http://schemas.openxmlformats.org/package/2006/relationships"><Relationship Id="rId9" Type="http://schemas.openxmlformats.org/officeDocument/2006/relationships/tags" Target="../tags/tag671.xml"/><Relationship Id="rId8" Type="http://schemas.openxmlformats.org/officeDocument/2006/relationships/tags" Target="../tags/tag670.xml"/><Relationship Id="rId7" Type="http://schemas.openxmlformats.org/officeDocument/2006/relationships/tags" Target="../tags/tag66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8" Type="http://schemas.openxmlformats.org/officeDocument/2006/relationships/vmlDrawing" Target="../drawings/vmlDrawing41.vml"/><Relationship Id="rId37" Type="http://schemas.openxmlformats.org/officeDocument/2006/relationships/slideLayout" Target="../slideLayouts/slideLayout7.xml"/><Relationship Id="rId36" Type="http://schemas.openxmlformats.org/officeDocument/2006/relationships/tags" Target="../tags/tag684.xml"/><Relationship Id="rId35" Type="http://schemas.openxmlformats.org/officeDocument/2006/relationships/image" Target="../media/image157.wmf"/><Relationship Id="rId34" Type="http://schemas.openxmlformats.org/officeDocument/2006/relationships/oleObject" Target="../embeddings/oleObject167.bin"/><Relationship Id="rId33" Type="http://schemas.openxmlformats.org/officeDocument/2006/relationships/tags" Target="../tags/tag683.xml"/><Relationship Id="rId32" Type="http://schemas.openxmlformats.org/officeDocument/2006/relationships/tags" Target="../tags/tag682.xml"/><Relationship Id="rId31" Type="http://schemas.openxmlformats.org/officeDocument/2006/relationships/image" Target="../media/image156.wmf"/><Relationship Id="rId30" Type="http://schemas.openxmlformats.org/officeDocument/2006/relationships/oleObject" Target="../embeddings/oleObject166.bin"/><Relationship Id="rId3" Type="http://schemas.openxmlformats.org/officeDocument/2006/relationships/image" Target="../media/image3.png"/><Relationship Id="rId29" Type="http://schemas.openxmlformats.org/officeDocument/2006/relationships/tags" Target="../tags/tag681.xml"/><Relationship Id="rId28" Type="http://schemas.openxmlformats.org/officeDocument/2006/relationships/image" Target="../media/image155.wmf"/><Relationship Id="rId27" Type="http://schemas.openxmlformats.org/officeDocument/2006/relationships/oleObject" Target="../embeddings/oleObject165.bin"/><Relationship Id="rId26" Type="http://schemas.openxmlformats.org/officeDocument/2006/relationships/tags" Target="../tags/tag680.xml"/><Relationship Id="rId25" Type="http://schemas.openxmlformats.org/officeDocument/2006/relationships/tags" Target="../tags/tag679.xml"/><Relationship Id="rId24" Type="http://schemas.openxmlformats.org/officeDocument/2006/relationships/image" Target="../media/image154.wmf"/><Relationship Id="rId23" Type="http://schemas.openxmlformats.org/officeDocument/2006/relationships/oleObject" Target="../embeddings/oleObject164.bin"/><Relationship Id="rId22" Type="http://schemas.openxmlformats.org/officeDocument/2006/relationships/tags" Target="../tags/tag678.xml"/><Relationship Id="rId21" Type="http://schemas.openxmlformats.org/officeDocument/2006/relationships/image" Target="../media/image153.wmf"/><Relationship Id="rId20" Type="http://schemas.openxmlformats.org/officeDocument/2006/relationships/oleObject" Target="../embeddings/oleObject163.bin"/><Relationship Id="rId2" Type="http://schemas.openxmlformats.org/officeDocument/2006/relationships/image" Target="../media/image2.png"/><Relationship Id="rId19" Type="http://schemas.openxmlformats.org/officeDocument/2006/relationships/tags" Target="../tags/tag677.xml"/><Relationship Id="rId18" Type="http://schemas.openxmlformats.org/officeDocument/2006/relationships/image" Target="../media/image152.wmf"/><Relationship Id="rId17" Type="http://schemas.openxmlformats.org/officeDocument/2006/relationships/oleObject" Target="../embeddings/oleObject162.bin"/><Relationship Id="rId16" Type="http://schemas.openxmlformats.org/officeDocument/2006/relationships/tags" Target="../tags/tag676.xml"/><Relationship Id="rId15" Type="http://schemas.openxmlformats.org/officeDocument/2006/relationships/tags" Target="../tags/tag675.xml"/><Relationship Id="rId14" Type="http://schemas.openxmlformats.org/officeDocument/2006/relationships/image" Target="../media/image151.wmf"/><Relationship Id="rId13" Type="http://schemas.openxmlformats.org/officeDocument/2006/relationships/oleObject" Target="../embeddings/oleObject161.bin"/><Relationship Id="rId12" Type="http://schemas.openxmlformats.org/officeDocument/2006/relationships/tags" Target="../tags/tag674.xml"/><Relationship Id="rId11" Type="http://schemas.openxmlformats.org/officeDocument/2006/relationships/tags" Target="../tags/tag673.xml"/><Relationship Id="rId10" Type="http://schemas.openxmlformats.org/officeDocument/2006/relationships/tags" Target="../tags/tag672.xml"/><Relationship Id="rId1" Type="http://schemas.openxmlformats.org/officeDocument/2006/relationships/image" Target="../media/image1.png"/></Relationships>
</file>

<file path=ppt/slides/_rels/slide56.xml.rels><?xml version="1.0" encoding="UTF-8" standalone="yes"?>
<Relationships xmlns="http://schemas.openxmlformats.org/package/2006/relationships"><Relationship Id="rId9" Type="http://schemas.openxmlformats.org/officeDocument/2006/relationships/tags" Target="../tags/tag687.xml"/><Relationship Id="rId8" Type="http://schemas.openxmlformats.org/officeDocument/2006/relationships/tags" Target="../tags/tag686.xml"/><Relationship Id="rId7" Type="http://schemas.openxmlformats.org/officeDocument/2006/relationships/tags" Target="../tags/tag68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image" Target="../media/image158.png"/><Relationship Id="rId11" Type="http://schemas.openxmlformats.org/officeDocument/2006/relationships/tags" Target="../tags/tag689.xml"/><Relationship Id="rId10" Type="http://schemas.openxmlformats.org/officeDocument/2006/relationships/tags" Target="../tags/tag688.xml"/><Relationship Id="rId1" Type="http://schemas.openxmlformats.org/officeDocument/2006/relationships/image" Target="../media/image1.png"/></Relationships>
</file>

<file path=ppt/slides/_rels/slide57.xml.rels><?xml version="1.0" encoding="UTF-8" standalone="yes"?>
<Relationships xmlns="http://schemas.openxmlformats.org/package/2006/relationships"><Relationship Id="rId9" Type="http://schemas.openxmlformats.org/officeDocument/2006/relationships/tags" Target="../tags/tag692.xml"/><Relationship Id="rId8" Type="http://schemas.openxmlformats.org/officeDocument/2006/relationships/tags" Target="../tags/tag691.xml"/><Relationship Id="rId7" Type="http://schemas.openxmlformats.org/officeDocument/2006/relationships/tags" Target="../tags/tag69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4" Type="http://schemas.openxmlformats.org/officeDocument/2006/relationships/vmlDrawing" Target="../drawings/vmlDrawing42.vml"/><Relationship Id="rId23" Type="http://schemas.openxmlformats.org/officeDocument/2006/relationships/slideLayout" Target="../slideLayouts/slideLayout7.xml"/><Relationship Id="rId22" Type="http://schemas.openxmlformats.org/officeDocument/2006/relationships/tags" Target="../tags/tag699.xml"/><Relationship Id="rId21" Type="http://schemas.openxmlformats.org/officeDocument/2006/relationships/tags" Target="../tags/tag698.xml"/><Relationship Id="rId20" Type="http://schemas.openxmlformats.org/officeDocument/2006/relationships/image" Target="../media/image161.wmf"/><Relationship Id="rId2" Type="http://schemas.openxmlformats.org/officeDocument/2006/relationships/image" Target="../media/image2.png"/><Relationship Id="rId19" Type="http://schemas.openxmlformats.org/officeDocument/2006/relationships/oleObject" Target="../embeddings/oleObject170.bin"/><Relationship Id="rId18" Type="http://schemas.openxmlformats.org/officeDocument/2006/relationships/tags" Target="../tags/tag697.xml"/><Relationship Id="rId17" Type="http://schemas.openxmlformats.org/officeDocument/2006/relationships/tags" Target="../tags/tag696.xml"/><Relationship Id="rId16" Type="http://schemas.openxmlformats.org/officeDocument/2006/relationships/image" Target="../media/image160.wmf"/><Relationship Id="rId15" Type="http://schemas.openxmlformats.org/officeDocument/2006/relationships/oleObject" Target="../embeddings/oleObject169.bin"/><Relationship Id="rId14" Type="http://schemas.openxmlformats.org/officeDocument/2006/relationships/tags" Target="../tags/tag695.xml"/><Relationship Id="rId13" Type="http://schemas.openxmlformats.org/officeDocument/2006/relationships/image" Target="../media/image159.wmf"/><Relationship Id="rId12" Type="http://schemas.openxmlformats.org/officeDocument/2006/relationships/oleObject" Target="../embeddings/oleObject168.bin"/><Relationship Id="rId11" Type="http://schemas.openxmlformats.org/officeDocument/2006/relationships/tags" Target="../tags/tag694.xml"/><Relationship Id="rId10" Type="http://schemas.openxmlformats.org/officeDocument/2006/relationships/tags" Target="../tags/tag693.xml"/><Relationship Id="rId1" Type="http://schemas.openxmlformats.org/officeDocument/2006/relationships/image" Target="../media/image1.png"/></Relationships>
</file>

<file path=ppt/slides/_rels/slide58.xml.rels><?xml version="1.0" encoding="UTF-8" standalone="yes"?>
<Relationships xmlns="http://schemas.openxmlformats.org/package/2006/relationships"><Relationship Id="rId9" Type="http://schemas.openxmlformats.org/officeDocument/2006/relationships/tags" Target="../tags/tag702.xml"/><Relationship Id="rId8" Type="http://schemas.openxmlformats.org/officeDocument/2006/relationships/tags" Target="../tags/tag701.xml"/><Relationship Id="rId7" Type="http://schemas.openxmlformats.org/officeDocument/2006/relationships/tags" Target="../tags/tag70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2" Type="http://schemas.openxmlformats.org/officeDocument/2006/relationships/vmlDrawing" Target="../drawings/vmlDrawing43.vml"/><Relationship Id="rId31" Type="http://schemas.openxmlformats.org/officeDocument/2006/relationships/slideLayout" Target="../slideLayouts/slideLayout7.xml"/><Relationship Id="rId30" Type="http://schemas.openxmlformats.org/officeDocument/2006/relationships/image" Target="../media/image167.wmf"/><Relationship Id="rId3" Type="http://schemas.openxmlformats.org/officeDocument/2006/relationships/image" Target="../media/image3.png"/><Relationship Id="rId29" Type="http://schemas.openxmlformats.org/officeDocument/2006/relationships/oleObject" Target="../embeddings/oleObject177.bin"/><Relationship Id="rId28" Type="http://schemas.openxmlformats.org/officeDocument/2006/relationships/tags" Target="../tags/tag710.xml"/><Relationship Id="rId27" Type="http://schemas.openxmlformats.org/officeDocument/2006/relationships/oleObject" Target="../embeddings/oleObject176.bin"/><Relationship Id="rId26" Type="http://schemas.openxmlformats.org/officeDocument/2006/relationships/tags" Target="../tags/tag709.xml"/><Relationship Id="rId25" Type="http://schemas.openxmlformats.org/officeDocument/2006/relationships/image" Target="../media/image166.wmf"/><Relationship Id="rId24" Type="http://schemas.openxmlformats.org/officeDocument/2006/relationships/oleObject" Target="../embeddings/oleObject175.bin"/><Relationship Id="rId23" Type="http://schemas.openxmlformats.org/officeDocument/2006/relationships/tags" Target="../tags/tag708.xml"/><Relationship Id="rId22" Type="http://schemas.openxmlformats.org/officeDocument/2006/relationships/image" Target="../media/image165.wmf"/><Relationship Id="rId21" Type="http://schemas.openxmlformats.org/officeDocument/2006/relationships/oleObject" Target="../embeddings/oleObject174.bin"/><Relationship Id="rId20" Type="http://schemas.openxmlformats.org/officeDocument/2006/relationships/tags" Target="../tags/tag707.xml"/><Relationship Id="rId2" Type="http://schemas.openxmlformats.org/officeDocument/2006/relationships/image" Target="../media/image2.png"/><Relationship Id="rId19" Type="http://schemas.openxmlformats.org/officeDocument/2006/relationships/image" Target="../media/image164.wmf"/><Relationship Id="rId18" Type="http://schemas.openxmlformats.org/officeDocument/2006/relationships/oleObject" Target="../embeddings/oleObject173.bin"/><Relationship Id="rId17" Type="http://schemas.openxmlformats.org/officeDocument/2006/relationships/tags" Target="../tags/tag706.xml"/><Relationship Id="rId16" Type="http://schemas.openxmlformats.org/officeDocument/2006/relationships/image" Target="../media/image163.wmf"/><Relationship Id="rId15" Type="http://schemas.openxmlformats.org/officeDocument/2006/relationships/oleObject" Target="../embeddings/oleObject172.bin"/><Relationship Id="rId14" Type="http://schemas.openxmlformats.org/officeDocument/2006/relationships/tags" Target="../tags/tag705.xml"/><Relationship Id="rId13" Type="http://schemas.openxmlformats.org/officeDocument/2006/relationships/tags" Target="../tags/tag704.xml"/><Relationship Id="rId12" Type="http://schemas.openxmlformats.org/officeDocument/2006/relationships/image" Target="../media/image162.wmf"/><Relationship Id="rId11" Type="http://schemas.openxmlformats.org/officeDocument/2006/relationships/oleObject" Target="../embeddings/oleObject171.bin"/><Relationship Id="rId10" Type="http://schemas.openxmlformats.org/officeDocument/2006/relationships/tags" Target="../tags/tag703.xml"/><Relationship Id="rId1" Type="http://schemas.openxmlformats.org/officeDocument/2006/relationships/image" Target="../media/image1.png"/></Relationships>
</file>

<file path=ppt/slides/_rels/slide59.xml.rels><?xml version="1.0" encoding="UTF-8" standalone="yes"?>
<Relationships xmlns="http://schemas.openxmlformats.org/package/2006/relationships"><Relationship Id="rId9" Type="http://schemas.openxmlformats.org/officeDocument/2006/relationships/tags" Target="../tags/tag713.xml"/><Relationship Id="rId8" Type="http://schemas.openxmlformats.org/officeDocument/2006/relationships/tags" Target="../tags/tag712.xml"/><Relationship Id="rId7" Type="http://schemas.openxmlformats.org/officeDocument/2006/relationships/tags" Target="../tags/tag71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9" Type="http://schemas.openxmlformats.org/officeDocument/2006/relationships/vmlDrawing" Target="../drawings/vmlDrawing44.vml"/><Relationship Id="rId28" Type="http://schemas.openxmlformats.org/officeDocument/2006/relationships/slideLayout" Target="../slideLayouts/slideLayout7.xml"/><Relationship Id="rId27" Type="http://schemas.openxmlformats.org/officeDocument/2006/relationships/image" Target="../media/image172.wmf"/><Relationship Id="rId26" Type="http://schemas.openxmlformats.org/officeDocument/2006/relationships/oleObject" Target="../embeddings/oleObject182.bin"/><Relationship Id="rId25" Type="http://schemas.openxmlformats.org/officeDocument/2006/relationships/tags" Target="../tags/tag721.xml"/><Relationship Id="rId24" Type="http://schemas.openxmlformats.org/officeDocument/2006/relationships/image" Target="../media/image171.wmf"/><Relationship Id="rId23" Type="http://schemas.openxmlformats.org/officeDocument/2006/relationships/oleObject" Target="../embeddings/oleObject181.bin"/><Relationship Id="rId22" Type="http://schemas.openxmlformats.org/officeDocument/2006/relationships/tags" Target="../tags/tag720.xml"/><Relationship Id="rId21" Type="http://schemas.openxmlformats.org/officeDocument/2006/relationships/tags" Target="../tags/tag719.xml"/><Relationship Id="rId20" Type="http://schemas.openxmlformats.org/officeDocument/2006/relationships/tags" Target="../tags/tag718.xml"/><Relationship Id="rId2" Type="http://schemas.openxmlformats.org/officeDocument/2006/relationships/image" Target="../media/image2.png"/><Relationship Id="rId19" Type="http://schemas.openxmlformats.org/officeDocument/2006/relationships/image" Target="../media/image170.wmf"/><Relationship Id="rId18" Type="http://schemas.openxmlformats.org/officeDocument/2006/relationships/oleObject" Target="../embeddings/oleObject180.bin"/><Relationship Id="rId17" Type="http://schemas.openxmlformats.org/officeDocument/2006/relationships/tags" Target="../tags/tag717.xml"/><Relationship Id="rId16" Type="http://schemas.openxmlformats.org/officeDocument/2006/relationships/image" Target="../media/image169.wmf"/><Relationship Id="rId15" Type="http://schemas.openxmlformats.org/officeDocument/2006/relationships/oleObject" Target="../embeddings/oleObject179.bin"/><Relationship Id="rId14" Type="http://schemas.openxmlformats.org/officeDocument/2006/relationships/tags" Target="../tags/tag716.xml"/><Relationship Id="rId13" Type="http://schemas.openxmlformats.org/officeDocument/2006/relationships/image" Target="../media/image168.wmf"/><Relationship Id="rId12" Type="http://schemas.openxmlformats.org/officeDocument/2006/relationships/oleObject" Target="../embeddings/oleObject178.bin"/><Relationship Id="rId11" Type="http://schemas.openxmlformats.org/officeDocument/2006/relationships/tags" Target="../tags/tag715.xml"/><Relationship Id="rId10" Type="http://schemas.openxmlformats.org/officeDocument/2006/relationships/tags" Target="../tags/tag714.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image" Target="../media/image7.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9" Type="http://schemas.openxmlformats.org/officeDocument/2006/relationships/vmlDrawing" Target="../drawings/vmlDrawing4.vml"/><Relationship Id="rId28" Type="http://schemas.openxmlformats.org/officeDocument/2006/relationships/slideLayout" Target="../slideLayouts/slideLayout7.xml"/><Relationship Id="rId27" Type="http://schemas.openxmlformats.org/officeDocument/2006/relationships/image" Target="../media/image17.png"/><Relationship Id="rId26" Type="http://schemas.openxmlformats.org/officeDocument/2006/relationships/tags" Target="../tags/tag88.xml"/><Relationship Id="rId25" Type="http://schemas.openxmlformats.org/officeDocument/2006/relationships/tags" Target="../tags/tag87.xml"/><Relationship Id="rId24" Type="http://schemas.openxmlformats.org/officeDocument/2006/relationships/tags" Target="../tags/tag86.xml"/><Relationship Id="rId23" Type="http://schemas.openxmlformats.org/officeDocument/2006/relationships/image" Target="../media/image16.wmf"/><Relationship Id="rId22" Type="http://schemas.openxmlformats.org/officeDocument/2006/relationships/oleObject" Target="../embeddings/oleObject10.bin"/><Relationship Id="rId21" Type="http://schemas.openxmlformats.org/officeDocument/2006/relationships/tags" Target="../tags/tag85.xml"/><Relationship Id="rId20" Type="http://schemas.openxmlformats.org/officeDocument/2006/relationships/image" Target="../media/image15.wmf"/><Relationship Id="rId2" Type="http://schemas.openxmlformats.org/officeDocument/2006/relationships/image" Target="../media/image1.png"/><Relationship Id="rId19" Type="http://schemas.openxmlformats.org/officeDocument/2006/relationships/oleObject" Target="../embeddings/oleObject9.bin"/><Relationship Id="rId18" Type="http://schemas.openxmlformats.org/officeDocument/2006/relationships/tags" Target="../tags/tag84.xml"/><Relationship Id="rId17" Type="http://schemas.openxmlformats.org/officeDocument/2006/relationships/tags" Target="../tags/tag83.xml"/><Relationship Id="rId16" Type="http://schemas.openxmlformats.org/officeDocument/2006/relationships/image" Target="../media/image14.wmf"/><Relationship Id="rId15" Type="http://schemas.openxmlformats.org/officeDocument/2006/relationships/oleObject" Target="../embeddings/oleObject8.bin"/><Relationship Id="rId14" Type="http://schemas.openxmlformats.org/officeDocument/2006/relationships/tags" Target="../tags/tag82.xml"/><Relationship Id="rId13" Type="http://schemas.openxmlformats.org/officeDocument/2006/relationships/image" Target="../media/image13.wmf"/><Relationship Id="rId12" Type="http://schemas.openxmlformats.org/officeDocument/2006/relationships/oleObject" Target="../embeddings/oleObject7.bin"/><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tags" Target="../tags/tag77.xml"/></Relationships>
</file>

<file path=ppt/slides/_rels/slide60.xml.rels><?xml version="1.0" encoding="UTF-8" standalone="yes"?>
<Relationships xmlns="http://schemas.openxmlformats.org/package/2006/relationships"><Relationship Id="rId9" Type="http://schemas.openxmlformats.org/officeDocument/2006/relationships/tags" Target="../tags/tag724.xml"/><Relationship Id="rId8" Type="http://schemas.openxmlformats.org/officeDocument/2006/relationships/tags" Target="../tags/tag723.xml"/><Relationship Id="rId7" Type="http://schemas.openxmlformats.org/officeDocument/2006/relationships/tags" Target="../tags/tag72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2" Type="http://schemas.openxmlformats.org/officeDocument/2006/relationships/vmlDrawing" Target="../drawings/vmlDrawing45.vml"/><Relationship Id="rId21" Type="http://schemas.openxmlformats.org/officeDocument/2006/relationships/slideLayout" Target="../slideLayouts/slideLayout7.xml"/><Relationship Id="rId20" Type="http://schemas.openxmlformats.org/officeDocument/2006/relationships/image" Target="../media/image176.emf"/><Relationship Id="rId2" Type="http://schemas.openxmlformats.org/officeDocument/2006/relationships/image" Target="../media/image2.png"/><Relationship Id="rId19" Type="http://schemas.openxmlformats.org/officeDocument/2006/relationships/oleObject" Target="../embeddings/oleObject185.bin"/><Relationship Id="rId18" Type="http://schemas.openxmlformats.org/officeDocument/2006/relationships/tags" Target="../tags/tag728.xml"/><Relationship Id="rId17" Type="http://schemas.openxmlformats.org/officeDocument/2006/relationships/image" Target="../media/image175.emf"/><Relationship Id="rId16" Type="http://schemas.openxmlformats.org/officeDocument/2006/relationships/tags" Target="../tags/tag727.xml"/><Relationship Id="rId15" Type="http://schemas.openxmlformats.org/officeDocument/2006/relationships/image" Target="../media/image174.wmf"/><Relationship Id="rId14" Type="http://schemas.openxmlformats.org/officeDocument/2006/relationships/oleObject" Target="../embeddings/oleObject184.bin"/><Relationship Id="rId13" Type="http://schemas.openxmlformats.org/officeDocument/2006/relationships/tags" Target="../tags/tag726.xml"/><Relationship Id="rId12" Type="http://schemas.openxmlformats.org/officeDocument/2006/relationships/image" Target="../media/image173.wmf"/><Relationship Id="rId11" Type="http://schemas.openxmlformats.org/officeDocument/2006/relationships/oleObject" Target="../embeddings/oleObject183.bin"/><Relationship Id="rId10" Type="http://schemas.openxmlformats.org/officeDocument/2006/relationships/tags" Target="../tags/tag725.xml"/><Relationship Id="rId1" Type="http://schemas.openxmlformats.org/officeDocument/2006/relationships/image" Target="../media/image1.png"/></Relationships>
</file>

<file path=ppt/slides/_rels/slide61.xml.rels><?xml version="1.0" encoding="UTF-8" standalone="yes"?>
<Relationships xmlns="http://schemas.openxmlformats.org/package/2006/relationships"><Relationship Id="rId9" Type="http://schemas.openxmlformats.org/officeDocument/2006/relationships/tags" Target="../tags/tag731.xml"/><Relationship Id="rId8" Type="http://schemas.openxmlformats.org/officeDocument/2006/relationships/tags" Target="../tags/tag730.xml"/><Relationship Id="rId7" Type="http://schemas.openxmlformats.org/officeDocument/2006/relationships/tags" Target="../tags/tag729.xml"/><Relationship Id="rId6" Type="http://schemas.openxmlformats.org/officeDocument/2006/relationships/image" Target="../media/image7.png"/><Relationship Id="rId5" Type="http://schemas.openxmlformats.org/officeDocument/2006/relationships/image" Target="../media/image5.png"/><Relationship Id="rId40" Type="http://schemas.openxmlformats.org/officeDocument/2006/relationships/vmlDrawing" Target="../drawings/vmlDrawing46.vml"/><Relationship Id="rId4" Type="http://schemas.openxmlformats.org/officeDocument/2006/relationships/image" Target="../media/image4.png"/><Relationship Id="rId39" Type="http://schemas.openxmlformats.org/officeDocument/2006/relationships/slideLayout" Target="../slideLayouts/slideLayout7.xml"/><Relationship Id="rId38" Type="http://schemas.openxmlformats.org/officeDocument/2006/relationships/tags" Target="../tags/tag742.xml"/><Relationship Id="rId37" Type="http://schemas.openxmlformats.org/officeDocument/2006/relationships/image" Target="../media/image184.wmf"/><Relationship Id="rId36" Type="http://schemas.openxmlformats.org/officeDocument/2006/relationships/oleObject" Target="../embeddings/oleObject194.bin"/><Relationship Id="rId35" Type="http://schemas.openxmlformats.org/officeDocument/2006/relationships/tags" Target="../tags/tag741.xml"/><Relationship Id="rId34" Type="http://schemas.openxmlformats.org/officeDocument/2006/relationships/image" Target="../media/image183.wmf"/><Relationship Id="rId33" Type="http://schemas.openxmlformats.org/officeDocument/2006/relationships/oleObject" Target="../embeddings/oleObject193.bin"/><Relationship Id="rId32" Type="http://schemas.openxmlformats.org/officeDocument/2006/relationships/tags" Target="../tags/tag740.xml"/><Relationship Id="rId31" Type="http://schemas.openxmlformats.org/officeDocument/2006/relationships/image" Target="../media/image174.wmf"/><Relationship Id="rId30" Type="http://schemas.openxmlformats.org/officeDocument/2006/relationships/oleObject" Target="../embeddings/oleObject192.bin"/><Relationship Id="rId3" Type="http://schemas.openxmlformats.org/officeDocument/2006/relationships/image" Target="../media/image3.png"/><Relationship Id="rId29" Type="http://schemas.openxmlformats.org/officeDocument/2006/relationships/tags" Target="../tags/tag739.xml"/><Relationship Id="rId28" Type="http://schemas.openxmlformats.org/officeDocument/2006/relationships/image" Target="../media/image182.wmf"/><Relationship Id="rId27" Type="http://schemas.openxmlformats.org/officeDocument/2006/relationships/oleObject" Target="../embeddings/oleObject191.bin"/><Relationship Id="rId26" Type="http://schemas.openxmlformats.org/officeDocument/2006/relationships/tags" Target="../tags/tag738.xml"/><Relationship Id="rId25" Type="http://schemas.openxmlformats.org/officeDocument/2006/relationships/tags" Target="../tags/tag737.xml"/><Relationship Id="rId24" Type="http://schemas.openxmlformats.org/officeDocument/2006/relationships/image" Target="../media/image181.wmf"/><Relationship Id="rId23" Type="http://schemas.openxmlformats.org/officeDocument/2006/relationships/oleObject" Target="../embeddings/oleObject190.bin"/><Relationship Id="rId22" Type="http://schemas.openxmlformats.org/officeDocument/2006/relationships/tags" Target="../tags/tag736.xml"/><Relationship Id="rId21" Type="http://schemas.openxmlformats.org/officeDocument/2006/relationships/image" Target="../media/image180.wmf"/><Relationship Id="rId20" Type="http://schemas.openxmlformats.org/officeDocument/2006/relationships/oleObject" Target="../embeddings/oleObject189.bin"/><Relationship Id="rId2" Type="http://schemas.openxmlformats.org/officeDocument/2006/relationships/image" Target="../media/image2.png"/><Relationship Id="rId19" Type="http://schemas.openxmlformats.org/officeDocument/2006/relationships/tags" Target="../tags/tag735.xml"/><Relationship Id="rId18" Type="http://schemas.openxmlformats.org/officeDocument/2006/relationships/image" Target="../media/image179.wmf"/><Relationship Id="rId17" Type="http://schemas.openxmlformats.org/officeDocument/2006/relationships/oleObject" Target="../embeddings/oleObject188.bin"/><Relationship Id="rId16" Type="http://schemas.openxmlformats.org/officeDocument/2006/relationships/tags" Target="../tags/tag734.xml"/><Relationship Id="rId15" Type="http://schemas.openxmlformats.org/officeDocument/2006/relationships/image" Target="../media/image178.wmf"/><Relationship Id="rId14" Type="http://schemas.openxmlformats.org/officeDocument/2006/relationships/oleObject" Target="../embeddings/oleObject187.bin"/><Relationship Id="rId13" Type="http://schemas.openxmlformats.org/officeDocument/2006/relationships/tags" Target="../tags/tag733.xml"/><Relationship Id="rId12" Type="http://schemas.openxmlformats.org/officeDocument/2006/relationships/image" Target="../media/image177.wmf"/><Relationship Id="rId11" Type="http://schemas.openxmlformats.org/officeDocument/2006/relationships/oleObject" Target="../embeddings/oleObject186.bin"/><Relationship Id="rId10" Type="http://schemas.openxmlformats.org/officeDocument/2006/relationships/tags" Target="../tags/tag732.xml"/><Relationship Id="rId1" Type="http://schemas.openxmlformats.org/officeDocument/2006/relationships/image" Target="../media/image1.png"/></Relationships>
</file>

<file path=ppt/slides/_rels/slide62.xml.rels><?xml version="1.0" encoding="UTF-8" standalone="yes"?>
<Relationships xmlns="http://schemas.openxmlformats.org/package/2006/relationships"><Relationship Id="rId9" Type="http://schemas.openxmlformats.org/officeDocument/2006/relationships/tags" Target="../tags/tag745.xml"/><Relationship Id="rId8" Type="http://schemas.openxmlformats.org/officeDocument/2006/relationships/tags" Target="../tags/tag744.xml"/><Relationship Id="rId7" Type="http://schemas.openxmlformats.org/officeDocument/2006/relationships/tags" Target="../tags/tag74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0" Type="http://schemas.openxmlformats.org/officeDocument/2006/relationships/vmlDrawing" Target="../drawings/vmlDrawing47.vml"/><Relationship Id="rId2" Type="http://schemas.openxmlformats.org/officeDocument/2006/relationships/image" Target="../media/image2.png"/><Relationship Id="rId19" Type="http://schemas.openxmlformats.org/officeDocument/2006/relationships/slideLayout" Target="../slideLayouts/slideLayout7.xml"/><Relationship Id="rId18" Type="http://schemas.openxmlformats.org/officeDocument/2006/relationships/image" Target="../media/image176.emf"/><Relationship Id="rId17" Type="http://schemas.openxmlformats.org/officeDocument/2006/relationships/oleObject" Target="../embeddings/oleObject197.bin"/><Relationship Id="rId16" Type="http://schemas.openxmlformats.org/officeDocument/2006/relationships/tags" Target="../tags/tag748.xml"/><Relationship Id="rId15" Type="http://schemas.openxmlformats.org/officeDocument/2006/relationships/image" Target="../media/image185.wmf"/><Relationship Id="rId14" Type="http://schemas.openxmlformats.org/officeDocument/2006/relationships/oleObject" Target="../embeddings/oleObject196.bin"/><Relationship Id="rId13" Type="http://schemas.openxmlformats.org/officeDocument/2006/relationships/tags" Target="../tags/tag747.xml"/><Relationship Id="rId12" Type="http://schemas.openxmlformats.org/officeDocument/2006/relationships/image" Target="../media/image173.wmf"/><Relationship Id="rId11" Type="http://schemas.openxmlformats.org/officeDocument/2006/relationships/oleObject" Target="../embeddings/oleObject195.bin"/><Relationship Id="rId10" Type="http://schemas.openxmlformats.org/officeDocument/2006/relationships/tags" Target="../tags/tag746.xml"/><Relationship Id="rId1" Type="http://schemas.openxmlformats.org/officeDocument/2006/relationships/image" Target="../media/image1.png"/></Relationships>
</file>

<file path=ppt/slides/_rels/slide63.xml.rels><?xml version="1.0" encoding="UTF-8" standalone="yes"?>
<Relationships xmlns="http://schemas.openxmlformats.org/package/2006/relationships"><Relationship Id="rId9" Type="http://schemas.openxmlformats.org/officeDocument/2006/relationships/tags" Target="../tags/tag751.xml"/><Relationship Id="rId8" Type="http://schemas.openxmlformats.org/officeDocument/2006/relationships/tags" Target="../tags/tag750.xml"/><Relationship Id="rId7" Type="http://schemas.openxmlformats.org/officeDocument/2006/relationships/tags" Target="../tags/tag74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4" Type="http://schemas.openxmlformats.org/officeDocument/2006/relationships/vmlDrawing" Target="../drawings/vmlDrawing48.vml"/><Relationship Id="rId23" Type="http://schemas.openxmlformats.org/officeDocument/2006/relationships/slideLayout" Target="../slideLayouts/slideLayout7.xml"/><Relationship Id="rId22" Type="http://schemas.openxmlformats.org/officeDocument/2006/relationships/image" Target="../media/image189.wmf"/><Relationship Id="rId21" Type="http://schemas.openxmlformats.org/officeDocument/2006/relationships/oleObject" Target="../embeddings/oleObject201.bin"/><Relationship Id="rId20" Type="http://schemas.openxmlformats.org/officeDocument/2006/relationships/tags" Target="../tags/tag756.xml"/><Relationship Id="rId2" Type="http://schemas.openxmlformats.org/officeDocument/2006/relationships/image" Target="../media/image2.png"/><Relationship Id="rId19" Type="http://schemas.openxmlformats.org/officeDocument/2006/relationships/image" Target="../media/image188.wmf"/><Relationship Id="rId18" Type="http://schemas.openxmlformats.org/officeDocument/2006/relationships/oleObject" Target="../embeddings/oleObject200.bin"/><Relationship Id="rId17" Type="http://schemas.openxmlformats.org/officeDocument/2006/relationships/tags" Target="../tags/tag755.xml"/><Relationship Id="rId16" Type="http://schemas.openxmlformats.org/officeDocument/2006/relationships/image" Target="../media/image187.wmf"/><Relationship Id="rId15" Type="http://schemas.openxmlformats.org/officeDocument/2006/relationships/oleObject" Target="../embeddings/oleObject199.bin"/><Relationship Id="rId14" Type="http://schemas.openxmlformats.org/officeDocument/2006/relationships/tags" Target="../tags/tag754.xml"/><Relationship Id="rId13" Type="http://schemas.openxmlformats.org/officeDocument/2006/relationships/image" Target="../media/image186.wmf"/><Relationship Id="rId12" Type="http://schemas.openxmlformats.org/officeDocument/2006/relationships/oleObject" Target="../embeddings/oleObject198.bin"/><Relationship Id="rId11" Type="http://schemas.openxmlformats.org/officeDocument/2006/relationships/tags" Target="../tags/tag753.xml"/><Relationship Id="rId10" Type="http://schemas.openxmlformats.org/officeDocument/2006/relationships/tags" Target="../tags/tag752.xml"/><Relationship Id="rId1" Type="http://schemas.openxmlformats.org/officeDocument/2006/relationships/image" Target="../media/image1.png"/></Relationships>
</file>

<file path=ppt/slides/_rels/slide64.xml.rels><?xml version="1.0" encoding="UTF-8" standalone="yes"?>
<Relationships xmlns="http://schemas.openxmlformats.org/package/2006/relationships"><Relationship Id="rId9" Type="http://schemas.openxmlformats.org/officeDocument/2006/relationships/tags" Target="../tags/tag759.xml"/><Relationship Id="rId8" Type="http://schemas.openxmlformats.org/officeDocument/2006/relationships/tags" Target="../tags/tag758.xml"/><Relationship Id="rId7" Type="http://schemas.openxmlformats.org/officeDocument/2006/relationships/tags" Target="../tags/tag75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vmlDrawing" Target="../drawings/vmlDrawing49.vml"/><Relationship Id="rId22" Type="http://schemas.openxmlformats.org/officeDocument/2006/relationships/slideLayout" Target="../slideLayouts/slideLayout7.xml"/><Relationship Id="rId21" Type="http://schemas.openxmlformats.org/officeDocument/2006/relationships/image" Target="../media/image192.wmf"/><Relationship Id="rId20" Type="http://schemas.openxmlformats.org/officeDocument/2006/relationships/oleObject" Target="../embeddings/oleObject204.bin"/><Relationship Id="rId2" Type="http://schemas.openxmlformats.org/officeDocument/2006/relationships/image" Target="../media/image2.png"/><Relationship Id="rId19" Type="http://schemas.openxmlformats.org/officeDocument/2006/relationships/tags" Target="../tags/tag765.xml"/><Relationship Id="rId18" Type="http://schemas.openxmlformats.org/officeDocument/2006/relationships/tags" Target="../tags/tag764.xml"/><Relationship Id="rId17" Type="http://schemas.openxmlformats.org/officeDocument/2006/relationships/tags" Target="../tags/tag763.xml"/><Relationship Id="rId16" Type="http://schemas.openxmlformats.org/officeDocument/2006/relationships/image" Target="../media/image191.wmf"/><Relationship Id="rId15" Type="http://schemas.openxmlformats.org/officeDocument/2006/relationships/oleObject" Target="../embeddings/oleObject203.bin"/><Relationship Id="rId14" Type="http://schemas.openxmlformats.org/officeDocument/2006/relationships/tags" Target="../tags/tag762.xml"/><Relationship Id="rId13" Type="http://schemas.openxmlformats.org/officeDocument/2006/relationships/image" Target="../media/image190.wmf"/><Relationship Id="rId12" Type="http://schemas.openxmlformats.org/officeDocument/2006/relationships/oleObject" Target="../embeddings/oleObject202.bin"/><Relationship Id="rId11" Type="http://schemas.openxmlformats.org/officeDocument/2006/relationships/tags" Target="../tags/tag761.xml"/><Relationship Id="rId10" Type="http://schemas.openxmlformats.org/officeDocument/2006/relationships/tags" Target="../tags/tag760.xml"/><Relationship Id="rId1" Type="http://schemas.openxmlformats.org/officeDocument/2006/relationships/image" Target="../media/image1.png"/></Relationships>
</file>

<file path=ppt/slides/_rels/slide65.xml.rels><?xml version="1.0" encoding="UTF-8" standalone="yes"?>
<Relationships xmlns="http://schemas.openxmlformats.org/package/2006/relationships"><Relationship Id="rId9" Type="http://schemas.openxmlformats.org/officeDocument/2006/relationships/tags" Target="../tags/tag768.xml"/><Relationship Id="rId8" Type="http://schemas.openxmlformats.org/officeDocument/2006/relationships/tags" Target="../tags/tag767.xml"/><Relationship Id="rId7" Type="http://schemas.openxmlformats.org/officeDocument/2006/relationships/tags" Target="../tags/tag766.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vmlDrawing" Target="../drawings/vmlDrawing50.vml"/><Relationship Id="rId22" Type="http://schemas.openxmlformats.org/officeDocument/2006/relationships/slideLayout" Target="../slideLayouts/slideLayout7.xml"/><Relationship Id="rId21" Type="http://schemas.openxmlformats.org/officeDocument/2006/relationships/tags" Target="../tags/tag774.xml"/><Relationship Id="rId20" Type="http://schemas.openxmlformats.org/officeDocument/2006/relationships/image" Target="../media/image195.wmf"/><Relationship Id="rId2" Type="http://schemas.openxmlformats.org/officeDocument/2006/relationships/image" Target="../media/image2.png"/><Relationship Id="rId19" Type="http://schemas.openxmlformats.org/officeDocument/2006/relationships/oleObject" Target="../embeddings/oleObject207.bin"/><Relationship Id="rId18" Type="http://schemas.openxmlformats.org/officeDocument/2006/relationships/tags" Target="../tags/tag773.xml"/><Relationship Id="rId17" Type="http://schemas.openxmlformats.org/officeDocument/2006/relationships/image" Target="../media/image194.wmf"/><Relationship Id="rId16" Type="http://schemas.openxmlformats.org/officeDocument/2006/relationships/oleObject" Target="../embeddings/oleObject206.bin"/><Relationship Id="rId15" Type="http://schemas.openxmlformats.org/officeDocument/2006/relationships/tags" Target="../tags/tag772.xml"/><Relationship Id="rId14" Type="http://schemas.openxmlformats.org/officeDocument/2006/relationships/tags" Target="../tags/tag771.xml"/><Relationship Id="rId13" Type="http://schemas.openxmlformats.org/officeDocument/2006/relationships/tags" Target="../tags/tag770.xml"/><Relationship Id="rId12" Type="http://schemas.openxmlformats.org/officeDocument/2006/relationships/image" Target="../media/image193.wmf"/><Relationship Id="rId11" Type="http://schemas.openxmlformats.org/officeDocument/2006/relationships/oleObject" Target="../embeddings/oleObject205.bin"/><Relationship Id="rId10" Type="http://schemas.openxmlformats.org/officeDocument/2006/relationships/tags" Target="../tags/tag769.xml"/><Relationship Id="rId1" Type="http://schemas.openxmlformats.org/officeDocument/2006/relationships/image" Target="../media/image1.png"/></Relationships>
</file>

<file path=ppt/slides/_rels/slide66.xml.rels><?xml version="1.0" encoding="UTF-8" standalone="yes"?>
<Relationships xmlns="http://schemas.openxmlformats.org/package/2006/relationships"><Relationship Id="rId9" Type="http://schemas.openxmlformats.org/officeDocument/2006/relationships/tags" Target="../tags/tag777.xml"/><Relationship Id="rId8" Type="http://schemas.openxmlformats.org/officeDocument/2006/relationships/tags" Target="../tags/tag776.xml"/><Relationship Id="rId7" Type="http://schemas.openxmlformats.org/officeDocument/2006/relationships/tags" Target="../tags/tag77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1" Type="http://schemas.openxmlformats.org/officeDocument/2006/relationships/vmlDrawing" Target="../drawings/vmlDrawing51.vml"/><Relationship Id="rId20" Type="http://schemas.openxmlformats.org/officeDocument/2006/relationships/slideLayout" Target="../slideLayouts/slideLayout7.xml"/><Relationship Id="rId2" Type="http://schemas.openxmlformats.org/officeDocument/2006/relationships/image" Target="../media/image2.png"/><Relationship Id="rId19" Type="http://schemas.openxmlformats.org/officeDocument/2006/relationships/image" Target="../media/image198.png"/><Relationship Id="rId18" Type="http://schemas.openxmlformats.org/officeDocument/2006/relationships/tags" Target="../tags/tag782.xml"/><Relationship Id="rId17" Type="http://schemas.openxmlformats.org/officeDocument/2006/relationships/tags" Target="../tags/tag781.xml"/><Relationship Id="rId16" Type="http://schemas.openxmlformats.org/officeDocument/2006/relationships/image" Target="../media/image197.wmf"/><Relationship Id="rId15" Type="http://schemas.openxmlformats.org/officeDocument/2006/relationships/oleObject" Target="../embeddings/oleObject209.bin"/><Relationship Id="rId14" Type="http://schemas.openxmlformats.org/officeDocument/2006/relationships/tags" Target="../tags/tag780.xml"/><Relationship Id="rId13" Type="http://schemas.openxmlformats.org/officeDocument/2006/relationships/image" Target="../media/image196.wmf"/><Relationship Id="rId12" Type="http://schemas.openxmlformats.org/officeDocument/2006/relationships/oleObject" Target="../embeddings/oleObject208.bin"/><Relationship Id="rId11" Type="http://schemas.openxmlformats.org/officeDocument/2006/relationships/tags" Target="../tags/tag779.xml"/><Relationship Id="rId10" Type="http://schemas.openxmlformats.org/officeDocument/2006/relationships/tags" Target="../tags/tag778.xml"/><Relationship Id="rId1" Type="http://schemas.openxmlformats.org/officeDocument/2006/relationships/image" Target="../media/image1.png"/></Relationships>
</file>

<file path=ppt/slides/_rels/slide67.xml.rels><?xml version="1.0" encoding="UTF-8" standalone="yes"?>
<Relationships xmlns="http://schemas.openxmlformats.org/package/2006/relationships"><Relationship Id="rId9" Type="http://schemas.openxmlformats.org/officeDocument/2006/relationships/tags" Target="../tags/tag785.xml"/><Relationship Id="rId8" Type="http://schemas.openxmlformats.org/officeDocument/2006/relationships/tags" Target="../tags/tag784.xml"/><Relationship Id="rId7" Type="http://schemas.openxmlformats.org/officeDocument/2006/relationships/tags" Target="../tags/tag78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4" Type="http://schemas.openxmlformats.org/officeDocument/2006/relationships/vmlDrawing" Target="../drawings/vmlDrawing52.vml"/><Relationship Id="rId23" Type="http://schemas.openxmlformats.org/officeDocument/2006/relationships/slideLayout" Target="../slideLayouts/slideLayout7.xml"/><Relationship Id="rId22" Type="http://schemas.openxmlformats.org/officeDocument/2006/relationships/image" Target="../media/image201.wmf"/><Relationship Id="rId21" Type="http://schemas.openxmlformats.org/officeDocument/2006/relationships/oleObject" Target="../embeddings/oleObject212.bin"/><Relationship Id="rId20" Type="http://schemas.openxmlformats.org/officeDocument/2006/relationships/tags" Target="../tags/tag792.xml"/><Relationship Id="rId2" Type="http://schemas.openxmlformats.org/officeDocument/2006/relationships/image" Target="../media/image2.png"/><Relationship Id="rId19" Type="http://schemas.openxmlformats.org/officeDocument/2006/relationships/tags" Target="../tags/tag791.xml"/><Relationship Id="rId18" Type="http://schemas.openxmlformats.org/officeDocument/2006/relationships/image" Target="../media/image200.wmf"/><Relationship Id="rId17" Type="http://schemas.openxmlformats.org/officeDocument/2006/relationships/oleObject" Target="../embeddings/oleObject211.bin"/><Relationship Id="rId16" Type="http://schemas.openxmlformats.org/officeDocument/2006/relationships/tags" Target="../tags/tag790.xml"/><Relationship Id="rId15" Type="http://schemas.openxmlformats.org/officeDocument/2006/relationships/tags" Target="../tags/tag789.xml"/><Relationship Id="rId14" Type="http://schemas.openxmlformats.org/officeDocument/2006/relationships/tags" Target="../tags/tag788.xml"/><Relationship Id="rId13" Type="http://schemas.openxmlformats.org/officeDocument/2006/relationships/image" Target="../media/image199.wmf"/><Relationship Id="rId12" Type="http://schemas.openxmlformats.org/officeDocument/2006/relationships/oleObject" Target="../embeddings/oleObject210.bin"/><Relationship Id="rId11" Type="http://schemas.openxmlformats.org/officeDocument/2006/relationships/tags" Target="../tags/tag787.xml"/><Relationship Id="rId10" Type="http://schemas.openxmlformats.org/officeDocument/2006/relationships/tags" Target="../tags/tag786.xml"/><Relationship Id="rId1" Type="http://schemas.openxmlformats.org/officeDocument/2006/relationships/image" Target="../media/image1.png"/></Relationships>
</file>

<file path=ppt/slides/_rels/slide68.xml.rels><?xml version="1.0" encoding="UTF-8" standalone="yes"?>
<Relationships xmlns="http://schemas.openxmlformats.org/package/2006/relationships"><Relationship Id="rId9" Type="http://schemas.openxmlformats.org/officeDocument/2006/relationships/tags" Target="../tags/tag795.xml"/><Relationship Id="rId8" Type="http://schemas.openxmlformats.org/officeDocument/2006/relationships/tags" Target="../tags/tag794.xml"/><Relationship Id="rId7" Type="http://schemas.openxmlformats.org/officeDocument/2006/relationships/tags" Target="../tags/tag79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1" Type="http://schemas.openxmlformats.org/officeDocument/2006/relationships/vmlDrawing" Target="../drawings/vmlDrawing53.vml"/><Relationship Id="rId20" Type="http://schemas.openxmlformats.org/officeDocument/2006/relationships/slideLayout" Target="../slideLayouts/slideLayout7.xml"/><Relationship Id="rId2" Type="http://schemas.openxmlformats.org/officeDocument/2006/relationships/image" Target="../media/image2.png"/><Relationship Id="rId19" Type="http://schemas.openxmlformats.org/officeDocument/2006/relationships/image" Target="../media/image204.png"/><Relationship Id="rId18" Type="http://schemas.openxmlformats.org/officeDocument/2006/relationships/tags" Target="../tags/tag800.xml"/><Relationship Id="rId17" Type="http://schemas.openxmlformats.org/officeDocument/2006/relationships/tags" Target="../tags/tag799.xml"/><Relationship Id="rId16" Type="http://schemas.openxmlformats.org/officeDocument/2006/relationships/image" Target="../media/image203.wmf"/><Relationship Id="rId15" Type="http://schemas.openxmlformats.org/officeDocument/2006/relationships/oleObject" Target="../embeddings/oleObject214.bin"/><Relationship Id="rId14" Type="http://schemas.openxmlformats.org/officeDocument/2006/relationships/tags" Target="../tags/tag798.xml"/><Relationship Id="rId13" Type="http://schemas.openxmlformats.org/officeDocument/2006/relationships/image" Target="../media/image202.wmf"/><Relationship Id="rId12" Type="http://schemas.openxmlformats.org/officeDocument/2006/relationships/oleObject" Target="../embeddings/oleObject213.bin"/><Relationship Id="rId11" Type="http://schemas.openxmlformats.org/officeDocument/2006/relationships/tags" Target="../tags/tag797.xml"/><Relationship Id="rId10" Type="http://schemas.openxmlformats.org/officeDocument/2006/relationships/tags" Target="../tags/tag796.xml"/><Relationship Id="rId1" Type="http://schemas.openxmlformats.org/officeDocument/2006/relationships/image" Target="../media/image1.png"/></Relationships>
</file>

<file path=ppt/slides/_rels/slide69.xml.rels><?xml version="1.0" encoding="UTF-8" standalone="yes"?>
<Relationships xmlns="http://schemas.openxmlformats.org/package/2006/relationships"><Relationship Id="rId9" Type="http://schemas.openxmlformats.org/officeDocument/2006/relationships/tags" Target="../tags/tag803.xml"/><Relationship Id="rId8" Type="http://schemas.openxmlformats.org/officeDocument/2006/relationships/tags" Target="../tags/tag802.xml"/><Relationship Id="rId7" Type="http://schemas.openxmlformats.org/officeDocument/2006/relationships/tags" Target="../tags/tag80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8" Type="http://schemas.openxmlformats.org/officeDocument/2006/relationships/slideLayout" Target="../slideLayouts/slideLayout7.xml"/><Relationship Id="rId17" Type="http://schemas.openxmlformats.org/officeDocument/2006/relationships/tags" Target="../tags/tag811.xml"/><Relationship Id="rId16" Type="http://schemas.openxmlformats.org/officeDocument/2006/relationships/tags" Target="../tags/tag810.xml"/><Relationship Id="rId15" Type="http://schemas.openxmlformats.org/officeDocument/2006/relationships/tags" Target="../tags/tag809.xml"/><Relationship Id="rId14" Type="http://schemas.openxmlformats.org/officeDocument/2006/relationships/tags" Target="../tags/tag808.xml"/><Relationship Id="rId13" Type="http://schemas.openxmlformats.org/officeDocument/2006/relationships/tags" Target="../tags/tag807.xml"/><Relationship Id="rId12" Type="http://schemas.openxmlformats.org/officeDocument/2006/relationships/tags" Target="../tags/tag806.xml"/><Relationship Id="rId11" Type="http://schemas.openxmlformats.org/officeDocument/2006/relationships/tags" Target="../tags/tag805.xml"/><Relationship Id="rId10" Type="http://schemas.openxmlformats.org/officeDocument/2006/relationships/tags" Target="../tags/tag804.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image" Target="../media/image7.png"/><Relationship Id="rId54" Type="http://schemas.openxmlformats.org/officeDocument/2006/relationships/vmlDrawing" Target="../drawings/vmlDrawing5.vml"/><Relationship Id="rId53" Type="http://schemas.openxmlformats.org/officeDocument/2006/relationships/slideLayout" Target="../slideLayouts/slideLayout7.xml"/><Relationship Id="rId52" Type="http://schemas.openxmlformats.org/officeDocument/2006/relationships/image" Target="../media/image20.png"/><Relationship Id="rId51" Type="http://schemas.openxmlformats.org/officeDocument/2006/relationships/tags" Target="../tags/tag129.xml"/><Relationship Id="rId50" Type="http://schemas.openxmlformats.org/officeDocument/2006/relationships/image" Target="../media/image19.wmf"/><Relationship Id="rId5" Type="http://schemas.openxmlformats.org/officeDocument/2006/relationships/image" Target="../media/image5.png"/><Relationship Id="rId49" Type="http://schemas.openxmlformats.org/officeDocument/2006/relationships/oleObject" Target="../embeddings/oleObject12.bin"/><Relationship Id="rId48" Type="http://schemas.openxmlformats.org/officeDocument/2006/relationships/tags" Target="../tags/tag128.xml"/><Relationship Id="rId47" Type="http://schemas.openxmlformats.org/officeDocument/2006/relationships/tags" Target="../tags/tag127.xml"/><Relationship Id="rId46" Type="http://schemas.openxmlformats.org/officeDocument/2006/relationships/tags" Target="../tags/tag126.xml"/><Relationship Id="rId45" Type="http://schemas.openxmlformats.org/officeDocument/2006/relationships/tags" Target="../tags/tag125.xml"/><Relationship Id="rId44" Type="http://schemas.openxmlformats.org/officeDocument/2006/relationships/tags" Target="../tags/tag124.xml"/><Relationship Id="rId43" Type="http://schemas.openxmlformats.org/officeDocument/2006/relationships/tags" Target="../tags/tag123.xml"/><Relationship Id="rId42" Type="http://schemas.openxmlformats.org/officeDocument/2006/relationships/tags" Target="../tags/tag122.xml"/><Relationship Id="rId41" Type="http://schemas.openxmlformats.org/officeDocument/2006/relationships/tags" Target="../tags/tag121.xml"/><Relationship Id="rId40" Type="http://schemas.openxmlformats.org/officeDocument/2006/relationships/tags" Target="../tags/tag120.xml"/><Relationship Id="rId4" Type="http://schemas.openxmlformats.org/officeDocument/2006/relationships/image" Target="../media/image4.png"/><Relationship Id="rId39" Type="http://schemas.openxmlformats.org/officeDocument/2006/relationships/tags" Target="../tags/tag119.xml"/><Relationship Id="rId38" Type="http://schemas.openxmlformats.org/officeDocument/2006/relationships/tags" Target="../tags/tag118.xml"/><Relationship Id="rId37" Type="http://schemas.openxmlformats.org/officeDocument/2006/relationships/tags" Target="../tags/tag117.xml"/><Relationship Id="rId36" Type="http://schemas.openxmlformats.org/officeDocument/2006/relationships/tags" Target="../tags/tag116.xml"/><Relationship Id="rId35" Type="http://schemas.openxmlformats.org/officeDocument/2006/relationships/tags" Target="../tags/tag115.xml"/><Relationship Id="rId34" Type="http://schemas.openxmlformats.org/officeDocument/2006/relationships/tags" Target="../tags/tag114.xml"/><Relationship Id="rId33" Type="http://schemas.openxmlformats.org/officeDocument/2006/relationships/tags" Target="../tags/tag113.xml"/><Relationship Id="rId32" Type="http://schemas.openxmlformats.org/officeDocument/2006/relationships/tags" Target="../tags/tag112.xml"/><Relationship Id="rId31" Type="http://schemas.openxmlformats.org/officeDocument/2006/relationships/tags" Target="../tags/tag111.xml"/><Relationship Id="rId30" Type="http://schemas.openxmlformats.org/officeDocument/2006/relationships/tags" Target="../tags/tag110.xml"/><Relationship Id="rId3" Type="http://schemas.openxmlformats.org/officeDocument/2006/relationships/image" Target="../media/image3.png"/><Relationship Id="rId29" Type="http://schemas.openxmlformats.org/officeDocument/2006/relationships/tags" Target="../tags/tag109.xml"/><Relationship Id="rId28" Type="http://schemas.openxmlformats.org/officeDocument/2006/relationships/tags" Target="../tags/tag108.xml"/><Relationship Id="rId27" Type="http://schemas.openxmlformats.org/officeDocument/2006/relationships/tags" Target="../tags/tag107.xml"/><Relationship Id="rId26" Type="http://schemas.openxmlformats.org/officeDocument/2006/relationships/tags" Target="../tags/tag106.xml"/><Relationship Id="rId25" Type="http://schemas.openxmlformats.org/officeDocument/2006/relationships/tags" Target="../tags/tag105.xml"/><Relationship Id="rId24" Type="http://schemas.openxmlformats.org/officeDocument/2006/relationships/tags" Target="../tags/tag104.xml"/><Relationship Id="rId23" Type="http://schemas.openxmlformats.org/officeDocument/2006/relationships/tags" Target="../tags/tag103.xml"/><Relationship Id="rId22" Type="http://schemas.openxmlformats.org/officeDocument/2006/relationships/tags" Target="../tags/tag102.xml"/><Relationship Id="rId21" Type="http://schemas.openxmlformats.org/officeDocument/2006/relationships/tags" Target="../tags/tag101.xml"/><Relationship Id="rId20" Type="http://schemas.openxmlformats.org/officeDocument/2006/relationships/tags" Target="../tags/tag100.xml"/><Relationship Id="rId2" Type="http://schemas.openxmlformats.org/officeDocument/2006/relationships/image" Target="../media/image2.png"/><Relationship Id="rId19" Type="http://schemas.openxmlformats.org/officeDocument/2006/relationships/tags" Target="../tags/tag99.xml"/><Relationship Id="rId18" Type="http://schemas.openxmlformats.org/officeDocument/2006/relationships/tags" Target="../tags/tag98.xml"/><Relationship Id="rId17" Type="http://schemas.openxmlformats.org/officeDocument/2006/relationships/tags" Target="../tags/tag97.xml"/><Relationship Id="rId16" Type="http://schemas.openxmlformats.org/officeDocument/2006/relationships/tags" Target="../tags/tag96.xml"/><Relationship Id="rId15" Type="http://schemas.openxmlformats.org/officeDocument/2006/relationships/tags" Target="../tags/tag95.xml"/><Relationship Id="rId14" Type="http://schemas.openxmlformats.org/officeDocument/2006/relationships/image" Target="../media/image18.wmf"/><Relationship Id="rId13" Type="http://schemas.openxmlformats.org/officeDocument/2006/relationships/oleObject" Target="../embeddings/oleObject11.bin"/><Relationship Id="rId12" Type="http://schemas.openxmlformats.org/officeDocument/2006/relationships/tags" Target="../tags/tag94.xml"/><Relationship Id="rId11" Type="http://schemas.openxmlformats.org/officeDocument/2006/relationships/tags" Target="../tags/tag93.xml"/><Relationship Id="rId10" Type="http://schemas.openxmlformats.org/officeDocument/2006/relationships/tags" Target="../tags/tag92.xml"/><Relationship Id="rId1" Type="http://schemas.openxmlformats.org/officeDocument/2006/relationships/image" Target="../media/image1.png"/></Relationships>
</file>

<file path=ppt/slides/_rels/slide70.xml.rels><?xml version="1.0" encoding="UTF-8" standalone="yes"?>
<Relationships xmlns="http://schemas.openxmlformats.org/package/2006/relationships"><Relationship Id="rId9" Type="http://schemas.openxmlformats.org/officeDocument/2006/relationships/tags" Target="../tags/tag814.xml"/><Relationship Id="rId8" Type="http://schemas.openxmlformats.org/officeDocument/2006/relationships/tags" Target="../tags/tag813.xml"/><Relationship Id="rId7" Type="http://schemas.openxmlformats.org/officeDocument/2006/relationships/tags" Target="../tags/tag81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6" Type="http://schemas.openxmlformats.org/officeDocument/2006/relationships/vmlDrawing" Target="../drawings/vmlDrawing54.vml"/><Relationship Id="rId15" Type="http://schemas.openxmlformats.org/officeDocument/2006/relationships/slideLayout" Target="../slideLayouts/slideLayout7.xml"/><Relationship Id="rId14" Type="http://schemas.openxmlformats.org/officeDocument/2006/relationships/tags" Target="../tags/tag817.xml"/><Relationship Id="rId13" Type="http://schemas.openxmlformats.org/officeDocument/2006/relationships/image" Target="../media/image205.wmf"/><Relationship Id="rId12" Type="http://schemas.openxmlformats.org/officeDocument/2006/relationships/oleObject" Target="../embeddings/oleObject215.bin"/><Relationship Id="rId11" Type="http://schemas.openxmlformats.org/officeDocument/2006/relationships/tags" Target="../tags/tag816.xml"/><Relationship Id="rId10" Type="http://schemas.openxmlformats.org/officeDocument/2006/relationships/tags" Target="../tags/tag815.xml"/><Relationship Id="rId1" Type="http://schemas.openxmlformats.org/officeDocument/2006/relationships/image" Target="../media/image1.png"/></Relationships>
</file>

<file path=ppt/slides/_rels/slide71.xml.rels><?xml version="1.0" encoding="UTF-8" standalone="yes"?>
<Relationships xmlns="http://schemas.openxmlformats.org/package/2006/relationships"><Relationship Id="rId9" Type="http://schemas.openxmlformats.org/officeDocument/2006/relationships/tags" Target="../tags/tag820.xml"/><Relationship Id="rId8" Type="http://schemas.openxmlformats.org/officeDocument/2006/relationships/tags" Target="../tags/tag819.xml"/><Relationship Id="rId7" Type="http://schemas.openxmlformats.org/officeDocument/2006/relationships/tags" Target="../tags/tag818.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7" Type="http://schemas.openxmlformats.org/officeDocument/2006/relationships/vmlDrawing" Target="../drawings/vmlDrawing55.vml"/><Relationship Id="rId26" Type="http://schemas.openxmlformats.org/officeDocument/2006/relationships/slideLayout" Target="../slideLayouts/slideLayout7.xml"/><Relationship Id="rId25" Type="http://schemas.openxmlformats.org/officeDocument/2006/relationships/tags" Target="../tags/tag834.xml"/><Relationship Id="rId24" Type="http://schemas.openxmlformats.org/officeDocument/2006/relationships/tags" Target="../tags/tag833.xml"/><Relationship Id="rId23" Type="http://schemas.openxmlformats.org/officeDocument/2006/relationships/tags" Target="../tags/tag832.xml"/><Relationship Id="rId22" Type="http://schemas.openxmlformats.org/officeDocument/2006/relationships/tags" Target="../tags/tag831.xml"/><Relationship Id="rId21" Type="http://schemas.openxmlformats.org/officeDocument/2006/relationships/tags" Target="../tags/tag830.xml"/><Relationship Id="rId20" Type="http://schemas.openxmlformats.org/officeDocument/2006/relationships/tags" Target="../tags/tag829.xml"/><Relationship Id="rId2" Type="http://schemas.openxmlformats.org/officeDocument/2006/relationships/image" Target="../media/image2.png"/><Relationship Id="rId19" Type="http://schemas.openxmlformats.org/officeDocument/2006/relationships/tags" Target="../tags/tag828.xml"/><Relationship Id="rId18" Type="http://schemas.openxmlformats.org/officeDocument/2006/relationships/tags" Target="../tags/tag827.xml"/><Relationship Id="rId17" Type="http://schemas.openxmlformats.org/officeDocument/2006/relationships/tags" Target="../tags/tag826.xml"/><Relationship Id="rId16" Type="http://schemas.openxmlformats.org/officeDocument/2006/relationships/tags" Target="../tags/tag825.xml"/><Relationship Id="rId15" Type="http://schemas.openxmlformats.org/officeDocument/2006/relationships/tags" Target="../tags/tag824.xml"/><Relationship Id="rId14" Type="http://schemas.openxmlformats.org/officeDocument/2006/relationships/tags" Target="../tags/tag823.xml"/><Relationship Id="rId13" Type="http://schemas.openxmlformats.org/officeDocument/2006/relationships/image" Target="../media/image206.wmf"/><Relationship Id="rId12" Type="http://schemas.openxmlformats.org/officeDocument/2006/relationships/oleObject" Target="../embeddings/oleObject216.bin"/><Relationship Id="rId11" Type="http://schemas.openxmlformats.org/officeDocument/2006/relationships/tags" Target="../tags/tag822.xml"/><Relationship Id="rId10" Type="http://schemas.openxmlformats.org/officeDocument/2006/relationships/tags" Target="../tags/tag821.xml"/><Relationship Id="rId1" Type="http://schemas.openxmlformats.org/officeDocument/2006/relationships/image" Target="../media/image1.png"/></Relationships>
</file>

<file path=ppt/slides/_rels/slide72.xml.rels><?xml version="1.0" encoding="UTF-8" standalone="yes"?>
<Relationships xmlns="http://schemas.openxmlformats.org/package/2006/relationships"><Relationship Id="rId9" Type="http://schemas.openxmlformats.org/officeDocument/2006/relationships/tags" Target="../tags/tag837.xml"/><Relationship Id="rId8" Type="http://schemas.openxmlformats.org/officeDocument/2006/relationships/tags" Target="../tags/tag836.xml"/><Relationship Id="rId7" Type="http://schemas.openxmlformats.org/officeDocument/2006/relationships/tags" Target="../tags/tag83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3" Type="http://schemas.openxmlformats.org/officeDocument/2006/relationships/vmlDrawing" Target="../drawings/vmlDrawing56.vml"/><Relationship Id="rId32" Type="http://schemas.openxmlformats.org/officeDocument/2006/relationships/slideLayout" Target="../slideLayouts/slideLayout7.xml"/><Relationship Id="rId31" Type="http://schemas.openxmlformats.org/officeDocument/2006/relationships/image" Target="../media/image213.wmf"/><Relationship Id="rId30" Type="http://schemas.openxmlformats.org/officeDocument/2006/relationships/oleObject" Target="../embeddings/oleObject223.bin"/><Relationship Id="rId3" Type="http://schemas.openxmlformats.org/officeDocument/2006/relationships/image" Target="../media/image3.png"/><Relationship Id="rId29" Type="http://schemas.openxmlformats.org/officeDocument/2006/relationships/tags" Target="../tags/tag845.xml"/><Relationship Id="rId28" Type="http://schemas.openxmlformats.org/officeDocument/2006/relationships/image" Target="../media/image212.wmf"/><Relationship Id="rId27" Type="http://schemas.openxmlformats.org/officeDocument/2006/relationships/oleObject" Target="../embeddings/oleObject222.bin"/><Relationship Id="rId26" Type="http://schemas.openxmlformats.org/officeDocument/2006/relationships/tags" Target="../tags/tag844.xml"/><Relationship Id="rId25" Type="http://schemas.openxmlformats.org/officeDocument/2006/relationships/image" Target="../media/image211.wmf"/><Relationship Id="rId24" Type="http://schemas.openxmlformats.org/officeDocument/2006/relationships/oleObject" Target="../embeddings/oleObject221.bin"/><Relationship Id="rId23" Type="http://schemas.openxmlformats.org/officeDocument/2006/relationships/tags" Target="../tags/tag843.xml"/><Relationship Id="rId22" Type="http://schemas.openxmlformats.org/officeDocument/2006/relationships/image" Target="../media/image210.wmf"/><Relationship Id="rId21" Type="http://schemas.openxmlformats.org/officeDocument/2006/relationships/oleObject" Target="../embeddings/oleObject220.bin"/><Relationship Id="rId20" Type="http://schemas.openxmlformats.org/officeDocument/2006/relationships/tags" Target="../tags/tag842.xml"/><Relationship Id="rId2" Type="http://schemas.openxmlformats.org/officeDocument/2006/relationships/image" Target="../media/image2.png"/><Relationship Id="rId19" Type="http://schemas.openxmlformats.org/officeDocument/2006/relationships/image" Target="../media/image209.wmf"/><Relationship Id="rId18" Type="http://schemas.openxmlformats.org/officeDocument/2006/relationships/oleObject" Target="../embeddings/oleObject219.bin"/><Relationship Id="rId17" Type="http://schemas.openxmlformats.org/officeDocument/2006/relationships/tags" Target="../tags/tag841.xml"/><Relationship Id="rId16" Type="http://schemas.openxmlformats.org/officeDocument/2006/relationships/image" Target="../media/image208.wmf"/><Relationship Id="rId15" Type="http://schemas.openxmlformats.org/officeDocument/2006/relationships/oleObject" Target="../embeddings/oleObject218.bin"/><Relationship Id="rId14" Type="http://schemas.openxmlformats.org/officeDocument/2006/relationships/tags" Target="../tags/tag840.xml"/><Relationship Id="rId13" Type="http://schemas.openxmlformats.org/officeDocument/2006/relationships/image" Target="../media/image207.wmf"/><Relationship Id="rId12" Type="http://schemas.openxmlformats.org/officeDocument/2006/relationships/oleObject" Target="../embeddings/oleObject217.bin"/><Relationship Id="rId11" Type="http://schemas.openxmlformats.org/officeDocument/2006/relationships/tags" Target="../tags/tag839.xml"/><Relationship Id="rId10" Type="http://schemas.openxmlformats.org/officeDocument/2006/relationships/tags" Target="../tags/tag838.xml"/><Relationship Id="rId1" Type="http://schemas.openxmlformats.org/officeDocument/2006/relationships/image" Target="../media/image1.png"/></Relationships>
</file>

<file path=ppt/slides/_rels/slide73.xml.rels><?xml version="1.0" encoding="UTF-8" standalone="yes"?>
<Relationships xmlns="http://schemas.openxmlformats.org/package/2006/relationships"><Relationship Id="rId9" Type="http://schemas.openxmlformats.org/officeDocument/2006/relationships/tags" Target="../tags/tag848.xml"/><Relationship Id="rId8" Type="http://schemas.openxmlformats.org/officeDocument/2006/relationships/tags" Target="../tags/tag847.xml"/><Relationship Id="rId7" Type="http://schemas.openxmlformats.org/officeDocument/2006/relationships/tags" Target="../tags/tag846.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5" Type="http://schemas.openxmlformats.org/officeDocument/2006/relationships/vmlDrawing" Target="../drawings/vmlDrawing57.vml"/><Relationship Id="rId24" Type="http://schemas.openxmlformats.org/officeDocument/2006/relationships/slideLayout" Target="../slideLayouts/slideLayout7.xml"/><Relationship Id="rId23" Type="http://schemas.openxmlformats.org/officeDocument/2006/relationships/image" Target="../media/image216.wmf"/><Relationship Id="rId22" Type="http://schemas.openxmlformats.org/officeDocument/2006/relationships/oleObject" Target="../embeddings/oleObject227.bin"/><Relationship Id="rId21" Type="http://schemas.openxmlformats.org/officeDocument/2006/relationships/tags" Target="../tags/tag854.xml"/><Relationship Id="rId20" Type="http://schemas.openxmlformats.org/officeDocument/2006/relationships/tags" Target="../tags/tag853.xml"/><Relationship Id="rId2" Type="http://schemas.openxmlformats.org/officeDocument/2006/relationships/image" Target="../media/image2.png"/><Relationship Id="rId19" Type="http://schemas.openxmlformats.org/officeDocument/2006/relationships/image" Target="../media/image215.wmf"/><Relationship Id="rId18" Type="http://schemas.openxmlformats.org/officeDocument/2006/relationships/oleObject" Target="../embeddings/oleObject226.bin"/><Relationship Id="rId17" Type="http://schemas.openxmlformats.org/officeDocument/2006/relationships/tags" Target="../tags/tag852.xml"/><Relationship Id="rId16" Type="http://schemas.openxmlformats.org/officeDocument/2006/relationships/image" Target="../media/image214.wmf"/><Relationship Id="rId15" Type="http://schemas.openxmlformats.org/officeDocument/2006/relationships/oleObject" Target="../embeddings/oleObject225.bin"/><Relationship Id="rId14" Type="http://schemas.openxmlformats.org/officeDocument/2006/relationships/tags" Target="../tags/tag851.xml"/><Relationship Id="rId13" Type="http://schemas.openxmlformats.org/officeDocument/2006/relationships/tags" Target="../tags/tag850.xml"/><Relationship Id="rId12" Type="http://schemas.openxmlformats.org/officeDocument/2006/relationships/image" Target="../media/image206.wmf"/><Relationship Id="rId11" Type="http://schemas.openxmlformats.org/officeDocument/2006/relationships/oleObject" Target="../embeddings/oleObject224.bin"/><Relationship Id="rId10" Type="http://schemas.openxmlformats.org/officeDocument/2006/relationships/tags" Target="../tags/tag849.xml"/><Relationship Id="rId1" Type="http://schemas.openxmlformats.org/officeDocument/2006/relationships/image" Target="../media/image1.png"/></Relationships>
</file>

<file path=ppt/slides/_rels/slide74.xml.rels><?xml version="1.0" encoding="UTF-8" standalone="yes"?>
<Relationships xmlns="http://schemas.openxmlformats.org/package/2006/relationships"><Relationship Id="rId9" Type="http://schemas.openxmlformats.org/officeDocument/2006/relationships/tags" Target="../tags/tag857.xml"/><Relationship Id="rId8" Type="http://schemas.openxmlformats.org/officeDocument/2006/relationships/tags" Target="../tags/tag856.xml"/><Relationship Id="rId7" Type="http://schemas.openxmlformats.org/officeDocument/2006/relationships/tags" Target="../tags/tag85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6" Type="http://schemas.openxmlformats.org/officeDocument/2006/relationships/vmlDrawing" Target="../drawings/vmlDrawing58.vml"/><Relationship Id="rId25" Type="http://schemas.openxmlformats.org/officeDocument/2006/relationships/slideLayout" Target="../slideLayouts/slideLayout7.xml"/><Relationship Id="rId24" Type="http://schemas.openxmlformats.org/officeDocument/2006/relationships/image" Target="../media/image219.wmf"/><Relationship Id="rId23" Type="http://schemas.openxmlformats.org/officeDocument/2006/relationships/oleObject" Target="../embeddings/oleObject230.bin"/><Relationship Id="rId22" Type="http://schemas.openxmlformats.org/officeDocument/2006/relationships/tags" Target="../tags/tag866.xml"/><Relationship Id="rId21" Type="http://schemas.openxmlformats.org/officeDocument/2006/relationships/tags" Target="../tags/tag865.xml"/><Relationship Id="rId20" Type="http://schemas.openxmlformats.org/officeDocument/2006/relationships/image" Target="../media/image218.wmf"/><Relationship Id="rId2" Type="http://schemas.openxmlformats.org/officeDocument/2006/relationships/image" Target="../media/image2.png"/><Relationship Id="rId19" Type="http://schemas.openxmlformats.org/officeDocument/2006/relationships/oleObject" Target="../embeddings/oleObject229.bin"/><Relationship Id="rId18" Type="http://schemas.openxmlformats.org/officeDocument/2006/relationships/tags" Target="../tags/tag864.xml"/><Relationship Id="rId17" Type="http://schemas.openxmlformats.org/officeDocument/2006/relationships/tags" Target="../tags/tag863.xml"/><Relationship Id="rId16" Type="http://schemas.openxmlformats.org/officeDocument/2006/relationships/tags" Target="../tags/tag862.xml"/><Relationship Id="rId15" Type="http://schemas.openxmlformats.org/officeDocument/2006/relationships/tags" Target="../tags/tag861.xml"/><Relationship Id="rId14" Type="http://schemas.openxmlformats.org/officeDocument/2006/relationships/image" Target="../media/image217.wmf"/><Relationship Id="rId13" Type="http://schemas.openxmlformats.org/officeDocument/2006/relationships/oleObject" Target="../embeddings/oleObject228.bin"/><Relationship Id="rId12" Type="http://schemas.openxmlformats.org/officeDocument/2006/relationships/tags" Target="../tags/tag860.xml"/><Relationship Id="rId11" Type="http://schemas.openxmlformats.org/officeDocument/2006/relationships/tags" Target="../tags/tag859.xml"/><Relationship Id="rId10" Type="http://schemas.openxmlformats.org/officeDocument/2006/relationships/tags" Target="../tags/tag858.xml"/><Relationship Id="rId1" Type="http://schemas.openxmlformats.org/officeDocument/2006/relationships/image" Target="../media/image1.png"/></Relationships>
</file>

<file path=ppt/slides/_rels/slide75.xml.rels><?xml version="1.0" encoding="UTF-8" standalone="yes"?>
<Relationships xmlns="http://schemas.openxmlformats.org/package/2006/relationships"><Relationship Id="rId9" Type="http://schemas.openxmlformats.org/officeDocument/2006/relationships/tags" Target="../tags/tag869.xml"/><Relationship Id="rId8" Type="http://schemas.openxmlformats.org/officeDocument/2006/relationships/tags" Target="../tags/tag868.xml"/><Relationship Id="rId7" Type="http://schemas.openxmlformats.org/officeDocument/2006/relationships/tags" Target="../tags/tag86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6" Type="http://schemas.openxmlformats.org/officeDocument/2006/relationships/vmlDrawing" Target="../drawings/vmlDrawing59.vml"/><Relationship Id="rId25" Type="http://schemas.openxmlformats.org/officeDocument/2006/relationships/slideLayout" Target="../slideLayouts/slideLayout7.xml"/><Relationship Id="rId24" Type="http://schemas.openxmlformats.org/officeDocument/2006/relationships/tags" Target="../tags/tag876.xml"/><Relationship Id="rId23" Type="http://schemas.openxmlformats.org/officeDocument/2006/relationships/image" Target="../media/image223.wmf"/><Relationship Id="rId22" Type="http://schemas.openxmlformats.org/officeDocument/2006/relationships/oleObject" Target="../embeddings/oleObject234.bin"/><Relationship Id="rId21" Type="http://schemas.openxmlformats.org/officeDocument/2006/relationships/tags" Target="../tags/tag875.xml"/><Relationship Id="rId20" Type="http://schemas.openxmlformats.org/officeDocument/2006/relationships/tags" Target="../tags/tag874.xml"/><Relationship Id="rId2" Type="http://schemas.openxmlformats.org/officeDocument/2006/relationships/image" Target="../media/image2.png"/><Relationship Id="rId19" Type="http://schemas.openxmlformats.org/officeDocument/2006/relationships/tags" Target="../tags/tag873.xml"/><Relationship Id="rId18" Type="http://schemas.openxmlformats.org/officeDocument/2006/relationships/image" Target="../media/image222.wmf"/><Relationship Id="rId17" Type="http://schemas.openxmlformats.org/officeDocument/2006/relationships/oleObject" Target="../embeddings/oleObject233.bin"/><Relationship Id="rId16" Type="http://schemas.openxmlformats.org/officeDocument/2006/relationships/tags" Target="../tags/tag872.xml"/><Relationship Id="rId15" Type="http://schemas.openxmlformats.org/officeDocument/2006/relationships/image" Target="../media/image221.wmf"/><Relationship Id="rId14" Type="http://schemas.openxmlformats.org/officeDocument/2006/relationships/oleObject" Target="../embeddings/oleObject232.bin"/><Relationship Id="rId13" Type="http://schemas.openxmlformats.org/officeDocument/2006/relationships/tags" Target="../tags/tag871.xml"/><Relationship Id="rId12" Type="http://schemas.openxmlformats.org/officeDocument/2006/relationships/image" Target="../media/image220.wmf"/><Relationship Id="rId11" Type="http://schemas.openxmlformats.org/officeDocument/2006/relationships/oleObject" Target="../embeddings/oleObject231.bin"/><Relationship Id="rId10" Type="http://schemas.openxmlformats.org/officeDocument/2006/relationships/tags" Target="../tags/tag870.xml"/><Relationship Id="rId1" Type="http://schemas.openxmlformats.org/officeDocument/2006/relationships/image" Target="../media/image1.png"/></Relationships>
</file>

<file path=ppt/slides/_rels/slide76.xml.rels><?xml version="1.0" encoding="UTF-8" standalone="yes"?>
<Relationships xmlns="http://schemas.openxmlformats.org/package/2006/relationships"><Relationship Id="rId9" Type="http://schemas.openxmlformats.org/officeDocument/2006/relationships/tags" Target="../tags/tag879.xml"/><Relationship Id="rId8" Type="http://schemas.openxmlformats.org/officeDocument/2006/relationships/tags" Target="../tags/tag878.xml"/><Relationship Id="rId7" Type="http://schemas.openxmlformats.org/officeDocument/2006/relationships/tags" Target="../tags/tag87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6" Type="http://schemas.openxmlformats.org/officeDocument/2006/relationships/vmlDrawing" Target="../drawings/vmlDrawing60.vml"/><Relationship Id="rId25" Type="http://schemas.openxmlformats.org/officeDocument/2006/relationships/slideLayout" Target="../slideLayouts/slideLayout7.xml"/><Relationship Id="rId24" Type="http://schemas.openxmlformats.org/officeDocument/2006/relationships/tags" Target="../tags/tag888.xml"/><Relationship Id="rId23" Type="http://schemas.openxmlformats.org/officeDocument/2006/relationships/tags" Target="../tags/tag887.xml"/><Relationship Id="rId22" Type="http://schemas.openxmlformats.org/officeDocument/2006/relationships/image" Target="../media/image226.wmf"/><Relationship Id="rId21" Type="http://schemas.openxmlformats.org/officeDocument/2006/relationships/oleObject" Target="../embeddings/oleObject237.bin"/><Relationship Id="rId20" Type="http://schemas.openxmlformats.org/officeDocument/2006/relationships/tags" Target="../tags/tag886.xml"/><Relationship Id="rId2" Type="http://schemas.openxmlformats.org/officeDocument/2006/relationships/image" Target="../media/image2.png"/><Relationship Id="rId19" Type="http://schemas.openxmlformats.org/officeDocument/2006/relationships/tags" Target="../tags/tag885.xml"/><Relationship Id="rId18" Type="http://schemas.openxmlformats.org/officeDocument/2006/relationships/tags" Target="../tags/tag884.xml"/><Relationship Id="rId17" Type="http://schemas.openxmlformats.org/officeDocument/2006/relationships/image" Target="../media/image225.wmf"/><Relationship Id="rId16" Type="http://schemas.openxmlformats.org/officeDocument/2006/relationships/oleObject" Target="../embeddings/oleObject236.bin"/><Relationship Id="rId15" Type="http://schemas.openxmlformats.org/officeDocument/2006/relationships/tags" Target="../tags/tag883.xml"/><Relationship Id="rId14" Type="http://schemas.openxmlformats.org/officeDocument/2006/relationships/tags" Target="../tags/tag882.xml"/><Relationship Id="rId13" Type="http://schemas.openxmlformats.org/officeDocument/2006/relationships/tags" Target="../tags/tag881.xml"/><Relationship Id="rId12" Type="http://schemas.openxmlformats.org/officeDocument/2006/relationships/image" Target="../media/image224.wmf"/><Relationship Id="rId11" Type="http://schemas.openxmlformats.org/officeDocument/2006/relationships/oleObject" Target="../embeddings/oleObject235.bin"/><Relationship Id="rId10" Type="http://schemas.openxmlformats.org/officeDocument/2006/relationships/tags" Target="../tags/tag880.xml"/><Relationship Id="rId1" Type="http://schemas.openxmlformats.org/officeDocument/2006/relationships/image" Target="../media/image1.png"/></Relationships>
</file>

<file path=ppt/slides/_rels/slide77.xml.rels><?xml version="1.0" encoding="UTF-8" standalone="yes"?>
<Relationships xmlns="http://schemas.openxmlformats.org/package/2006/relationships"><Relationship Id="rId9" Type="http://schemas.openxmlformats.org/officeDocument/2006/relationships/tags" Target="../tags/tag891.xml"/><Relationship Id="rId8" Type="http://schemas.openxmlformats.org/officeDocument/2006/relationships/tags" Target="../tags/tag890.xml"/><Relationship Id="rId7" Type="http://schemas.openxmlformats.org/officeDocument/2006/relationships/tags" Target="../tags/tag88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2" Type="http://schemas.openxmlformats.org/officeDocument/2006/relationships/slideLayout" Target="../slideLayouts/slideLayout7.xml"/><Relationship Id="rId11" Type="http://schemas.openxmlformats.org/officeDocument/2006/relationships/image" Target="../media/image227.GIF"/><Relationship Id="rId10" Type="http://schemas.openxmlformats.org/officeDocument/2006/relationships/tags" Target="../tags/tag892.xml"/><Relationship Id="rId1" Type="http://schemas.openxmlformats.org/officeDocument/2006/relationships/image" Target="../media/image1.png"/></Relationships>
</file>

<file path=ppt/slides/_rels/slide78.xml.rels><?xml version="1.0" encoding="UTF-8" standalone="yes"?>
<Relationships xmlns="http://schemas.openxmlformats.org/package/2006/relationships"><Relationship Id="rId9" Type="http://schemas.openxmlformats.org/officeDocument/2006/relationships/tags" Target="../tags/tag895.xml"/><Relationship Id="rId8" Type="http://schemas.openxmlformats.org/officeDocument/2006/relationships/tags" Target="../tags/tag894.xml"/><Relationship Id="rId7" Type="http://schemas.openxmlformats.org/officeDocument/2006/relationships/tags" Target="../tags/tag89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6" Type="http://schemas.openxmlformats.org/officeDocument/2006/relationships/vmlDrawing" Target="../drawings/vmlDrawing61.vml"/><Relationship Id="rId15" Type="http://schemas.openxmlformats.org/officeDocument/2006/relationships/slideLayout" Target="../slideLayouts/slideLayout7.xml"/><Relationship Id="rId14" Type="http://schemas.openxmlformats.org/officeDocument/2006/relationships/image" Target="../media/image229.wmf"/><Relationship Id="rId13" Type="http://schemas.openxmlformats.org/officeDocument/2006/relationships/oleObject" Target="../embeddings/oleObject238.bin"/><Relationship Id="rId12" Type="http://schemas.openxmlformats.org/officeDocument/2006/relationships/image" Target="../media/image228.png"/><Relationship Id="rId11" Type="http://schemas.openxmlformats.org/officeDocument/2006/relationships/tags" Target="../tags/tag897.xml"/><Relationship Id="rId10" Type="http://schemas.openxmlformats.org/officeDocument/2006/relationships/tags" Target="../tags/tag896.xml"/><Relationship Id="rId1" Type="http://schemas.openxmlformats.org/officeDocument/2006/relationships/image" Target="../media/image1.png"/></Relationships>
</file>

<file path=ppt/slides/_rels/slide79.xml.rels><?xml version="1.0" encoding="UTF-8" standalone="yes"?>
<Relationships xmlns="http://schemas.openxmlformats.org/package/2006/relationships"><Relationship Id="rId9" Type="http://schemas.openxmlformats.org/officeDocument/2006/relationships/tags" Target="../tags/tag900.xml"/><Relationship Id="rId8" Type="http://schemas.openxmlformats.org/officeDocument/2006/relationships/tags" Target="../tags/tag899.xml"/><Relationship Id="rId7" Type="http://schemas.openxmlformats.org/officeDocument/2006/relationships/tags" Target="../tags/tag898.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2" Type="http://schemas.openxmlformats.org/officeDocument/2006/relationships/vmlDrawing" Target="../drawings/vmlDrawing62.vml"/><Relationship Id="rId21" Type="http://schemas.openxmlformats.org/officeDocument/2006/relationships/slideLayout" Target="../slideLayouts/slideLayout7.xml"/><Relationship Id="rId20" Type="http://schemas.openxmlformats.org/officeDocument/2006/relationships/image" Target="../media/image234.wmf"/><Relationship Id="rId2" Type="http://schemas.openxmlformats.org/officeDocument/2006/relationships/image" Target="../media/image2.png"/><Relationship Id="rId19" Type="http://schemas.openxmlformats.org/officeDocument/2006/relationships/oleObject" Target="../embeddings/oleObject243.bin"/><Relationship Id="rId18" Type="http://schemas.openxmlformats.org/officeDocument/2006/relationships/image" Target="../media/image233.wmf"/><Relationship Id="rId17" Type="http://schemas.openxmlformats.org/officeDocument/2006/relationships/oleObject" Target="../embeddings/oleObject242.bin"/><Relationship Id="rId16" Type="http://schemas.openxmlformats.org/officeDocument/2006/relationships/image" Target="../media/image232.wmf"/><Relationship Id="rId15" Type="http://schemas.openxmlformats.org/officeDocument/2006/relationships/oleObject" Target="../embeddings/oleObject241.bin"/><Relationship Id="rId14" Type="http://schemas.openxmlformats.org/officeDocument/2006/relationships/image" Target="../media/image231.wmf"/><Relationship Id="rId13" Type="http://schemas.openxmlformats.org/officeDocument/2006/relationships/oleObject" Target="../embeddings/oleObject240.bin"/><Relationship Id="rId12" Type="http://schemas.openxmlformats.org/officeDocument/2006/relationships/image" Target="../media/image230.wmf"/><Relationship Id="rId11" Type="http://schemas.openxmlformats.org/officeDocument/2006/relationships/oleObject" Target="../embeddings/oleObject239.bin"/><Relationship Id="rId10" Type="http://schemas.openxmlformats.org/officeDocument/2006/relationships/tags" Target="../tags/tag90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2" Type="http://schemas.openxmlformats.org/officeDocument/2006/relationships/slideLayout" Target="../slideLayouts/slideLayout7.xml"/><Relationship Id="rId11" Type="http://schemas.openxmlformats.org/officeDocument/2006/relationships/image" Target="../media/image21.png"/><Relationship Id="rId10" Type="http://schemas.openxmlformats.org/officeDocument/2006/relationships/tags" Target="../tags/tag133.xml"/><Relationship Id="rId1" Type="http://schemas.openxmlformats.org/officeDocument/2006/relationships/image" Target="../media/image1.png"/></Relationships>
</file>

<file path=ppt/slides/_rels/slide80.xml.rels><?xml version="1.0" encoding="UTF-8" standalone="yes"?>
<Relationships xmlns="http://schemas.openxmlformats.org/package/2006/relationships"><Relationship Id="rId9" Type="http://schemas.openxmlformats.org/officeDocument/2006/relationships/tags" Target="../tags/tag904.xml"/><Relationship Id="rId8" Type="http://schemas.openxmlformats.org/officeDocument/2006/relationships/tags" Target="../tags/tag903.xml"/><Relationship Id="rId7" Type="http://schemas.openxmlformats.org/officeDocument/2006/relationships/tags" Target="../tags/tag90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image" Target="../media/image235.emf"/><Relationship Id="rId11" Type="http://schemas.openxmlformats.org/officeDocument/2006/relationships/tags" Target="../tags/tag906.xml"/><Relationship Id="rId10" Type="http://schemas.openxmlformats.org/officeDocument/2006/relationships/tags" Target="../tags/tag905.xml"/><Relationship Id="rId1" Type="http://schemas.openxmlformats.org/officeDocument/2006/relationships/image" Target="../media/image1.png"/></Relationships>
</file>

<file path=ppt/slides/_rels/slide81.xml.rels><?xml version="1.0" encoding="UTF-8" standalone="yes"?>
<Relationships xmlns="http://schemas.openxmlformats.org/package/2006/relationships"><Relationship Id="rId9" Type="http://schemas.openxmlformats.org/officeDocument/2006/relationships/tags" Target="../tags/tag909.xml"/><Relationship Id="rId8" Type="http://schemas.openxmlformats.org/officeDocument/2006/relationships/tags" Target="../tags/tag908.xml"/><Relationship Id="rId7" Type="http://schemas.openxmlformats.org/officeDocument/2006/relationships/tags" Target="../tags/tag90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4" Type="http://schemas.openxmlformats.org/officeDocument/2006/relationships/vmlDrawing" Target="../drawings/vmlDrawing63.vml"/><Relationship Id="rId23" Type="http://schemas.openxmlformats.org/officeDocument/2006/relationships/slideLayout" Target="../slideLayouts/slideLayout7.xml"/><Relationship Id="rId22" Type="http://schemas.openxmlformats.org/officeDocument/2006/relationships/image" Target="../media/image240.emf"/><Relationship Id="rId21" Type="http://schemas.openxmlformats.org/officeDocument/2006/relationships/tags" Target="../tags/tag913.xml"/><Relationship Id="rId20" Type="http://schemas.openxmlformats.org/officeDocument/2006/relationships/image" Target="../media/image239.wmf"/><Relationship Id="rId2" Type="http://schemas.openxmlformats.org/officeDocument/2006/relationships/image" Target="../media/image2.png"/><Relationship Id="rId19" Type="http://schemas.openxmlformats.org/officeDocument/2006/relationships/oleObject" Target="../embeddings/oleObject247.bin"/><Relationship Id="rId18" Type="http://schemas.openxmlformats.org/officeDocument/2006/relationships/tags" Target="../tags/tag912.xml"/><Relationship Id="rId17" Type="http://schemas.openxmlformats.org/officeDocument/2006/relationships/image" Target="../media/image238.wmf"/><Relationship Id="rId16" Type="http://schemas.openxmlformats.org/officeDocument/2006/relationships/oleObject" Target="../embeddings/oleObject246.bin"/><Relationship Id="rId15" Type="http://schemas.openxmlformats.org/officeDocument/2006/relationships/tags" Target="../tags/tag911.xml"/><Relationship Id="rId14" Type="http://schemas.openxmlformats.org/officeDocument/2006/relationships/image" Target="../media/image237.wmf"/><Relationship Id="rId13" Type="http://schemas.openxmlformats.org/officeDocument/2006/relationships/oleObject" Target="../embeddings/oleObject245.bin"/><Relationship Id="rId12" Type="http://schemas.openxmlformats.org/officeDocument/2006/relationships/image" Target="../media/image236.wmf"/><Relationship Id="rId11" Type="http://schemas.openxmlformats.org/officeDocument/2006/relationships/oleObject" Target="../embeddings/oleObject244.bin"/><Relationship Id="rId10" Type="http://schemas.openxmlformats.org/officeDocument/2006/relationships/tags" Target="../tags/tag910.xml"/><Relationship Id="rId1" Type="http://schemas.openxmlformats.org/officeDocument/2006/relationships/image" Target="../media/image1.png"/></Relationships>
</file>

<file path=ppt/slides/_rels/slide82.xml.rels><?xml version="1.0" encoding="UTF-8" standalone="yes"?>
<Relationships xmlns="http://schemas.openxmlformats.org/package/2006/relationships"><Relationship Id="rId9" Type="http://schemas.openxmlformats.org/officeDocument/2006/relationships/tags" Target="../tags/tag916.xml"/><Relationship Id="rId8" Type="http://schemas.openxmlformats.org/officeDocument/2006/relationships/tags" Target="../tags/tag915.xml"/><Relationship Id="rId7" Type="http://schemas.openxmlformats.org/officeDocument/2006/relationships/tags" Target="../tags/tag91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image" Target="../media/image241.png"/><Relationship Id="rId11" Type="http://schemas.openxmlformats.org/officeDocument/2006/relationships/tags" Target="../tags/tag918.xml"/><Relationship Id="rId10" Type="http://schemas.openxmlformats.org/officeDocument/2006/relationships/tags" Target="../tags/tag917.xml"/><Relationship Id="rId1" Type="http://schemas.openxmlformats.org/officeDocument/2006/relationships/image" Target="../media/image1.png"/></Relationships>
</file>

<file path=ppt/slides/_rels/slide83.xml.rels><?xml version="1.0" encoding="UTF-8" standalone="yes"?>
<Relationships xmlns="http://schemas.openxmlformats.org/package/2006/relationships"><Relationship Id="rId9" Type="http://schemas.openxmlformats.org/officeDocument/2006/relationships/tags" Target="../tags/tag921.xml"/><Relationship Id="rId8" Type="http://schemas.openxmlformats.org/officeDocument/2006/relationships/tags" Target="../tags/tag920.xml"/><Relationship Id="rId7" Type="http://schemas.openxmlformats.org/officeDocument/2006/relationships/tags" Target="../tags/tag91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6" Type="http://schemas.openxmlformats.org/officeDocument/2006/relationships/vmlDrawing" Target="../drawings/vmlDrawing64.vml"/><Relationship Id="rId15" Type="http://schemas.openxmlformats.org/officeDocument/2006/relationships/slideLayout" Target="../slideLayouts/slideLayout7.xml"/><Relationship Id="rId14" Type="http://schemas.openxmlformats.org/officeDocument/2006/relationships/image" Target="../media/image242.wmf"/><Relationship Id="rId13" Type="http://schemas.openxmlformats.org/officeDocument/2006/relationships/oleObject" Target="../embeddings/oleObject248.bin"/><Relationship Id="rId12" Type="http://schemas.openxmlformats.org/officeDocument/2006/relationships/image" Target="../media/image241.png"/><Relationship Id="rId11" Type="http://schemas.openxmlformats.org/officeDocument/2006/relationships/tags" Target="../tags/tag923.xml"/><Relationship Id="rId10" Type="http://schemas.openxmlformats.org/officeDocument/2006/relationships/tags" Target="../tags/tag922.xml"/><Relationship Id="rId1" Type="http://schemas.openxmlformats.org/officeDocument/2006/relationships/image" Target="../media/image1.png"/></Relationships>
</file>

<file path=ppt/slides/_rels/slide84.xml.rels><?xml version="1.0" encoding="UTF-8" standalone="yes"?>
<Relationships xmlns="http://schemas.openxmlformats.org/package/2006/relationships"><Relationship Id="rId9" Type="http://schemas.openxmlformats.org/officeDocument/2006/relationships/tags" Target="../tags/tag926.xml"/><Relationship Id="rId8" Type="http://schemas.openxmlformats.org/officeDocument/2006/relationships/tags" Target="../tags/tag925.xml"/><Relationship Id="rId7" Type="http://schemas.openxmlformats.org/officeDocument/2006/relationships/tags" Target="../tags/tag92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4" Type="http://schemas.openxmlformats.org/officeDocument/2006/relationships/slideLayout" Target="../slideLayouts/slideLayout7.xml"/><Relationship Id="rId13" Type="http://schemas.openxmlformats.org/officeDocument/2006/relationships/tags" Target="../tags/tag929.xml"/><Relationship Id="rId12" Type="http://schemas.openxmlformats.org/officeDocument/2006/relationships/image" Target="../media/image243.emf"/><Relationship Id="rId11" Type="http://schemas.openxmlformats.org/officeDocument/2006/relationships/tags" Target="../tags/tag928.xml"/><Relationship Id="rId10" Type="http://schemas.openxmlformats.org/officeDocument/2006/relationships/tags" Target="../tags/tag927.xml"/><Relationship Id="rId1" Type="http://schemas.openxmlformats.org/officeDocument/2006/relationships/image" Target="../media/image1.png"/></Relationships>
</file>

<file path=ppt/slides/_rels/slide85.xml.rels><?xml version="1.0" encoding="UTF-8" standalone="yes"?>
<Relationships xmlns="http://schemas.openxmlformats.org/package/2006/relationships"><Relationship Id="rId9" Type="http://schemas.openxmlformats.org/officeDocument/2006/relationships/tags" Target="../tags/tag932.xml"/><Relationship Id="rId8" Type="http://schemas.openxmlformats.org/officeDocument/2006/relationships/tags" Target="../tags/tag931.xml"/><Relationship Id="rId7" Type="http://schemas.openxmlformats.org/officeDocument/2006/relationships/tags" Target="../tags/tag93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image" Target="../media/image244.png"/><Relationship Id="rId11" Type="http://schemas.openxmlformats.org/officeDocument/2006/relationships/tags" Target="../tags/tag934.xml"/><Relationship Id="rId10" Type="http://schemas.openxmlformats.org/officeDocument/2006/relationships/tags" Target="../tags/tag933.xml"/><Relationship Id="rId1" Type="http://schemas.openxmlformats.org/officeDocument/2006/relationships/image" Target="../media/image1.png"/></Relationships>
</file>

<file path=ppt/slides/_rels/slide86.xml.rels><?xml version="1.0" encoding="UTF-8" standalone="yes"?>
<Relationships xmlns="http://schemas.openxmlformats.org/package/2006/relationships"><Relationship Id="rId9" Type="http://schemas.openxmlformats.org/officeDocument/2006/relationships/tags" Target="../tags/tag937.xml"/><Relationship Id="rId8" Type="http://schemas.openxmlformats.org/officeDocument/2006/relationships/tags" Target="../tags/tag936.xml"/><Relationship Id="rId7" Type="http://schemas.openxmlformats.org/officeDocument/2006/relationships/tags" Target="../tags/tag93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7" Type="http://schemas.openxmlformats.org/officeDocument/2006/relationships/vmlDrawing" Target="../drawings/vmlDrawing65.vml"/><Relationship Id="rId16" Type="http://schemas.openxmlformats.org/officeDocument/2006/relationships/slideLayout" Target="../slideLayouts/slideLayout7.xml"/><Relationship Id="rId15" Type="http://schemas.openxmlformats.org/officeDocument/2006/relationships/image" Target="../media/image246.wmf"/><Relationship Id="rId14" Type="http://schemas.openxmlformats.org/officeDocument/2006/relationships/oleObject" Target="../embeddings/oleObject250.bin"/><Relationship Id="rId13" Type="http://schemas.openxmlformats.org/officeDocument/2006/relationships/image" Target="../media/image245.wmf"/><Relationship Id="rId12" Type="http://schemas.openxmlformats.org/officeDocument/2006/relationships/oleObject" Target="../embeddings/oleObject249.bin"/><Relationship Id="rId11" Type="http://schemas.openxmlformats.org/officeDocument/2006/relationships/tags" Target="../tags/tag939.xml"/><Relationship Id="rId10" Type="http://schemas.openxmlformats.org/officeDocument/2006/relationships/tags" Target="../tags/tag938.xml"/><Relationship Id="rId1" Type="http://schemas.openxmlformats.org/officeDocument/2006/relationships/image" Target="../media/image1.png"/></Relationships>
</file>

<file path=ppt/slides/_rels/slide87.xml.rels><?xml version="1.0" encoding="UTF-8" standalone="yes"?>
<Relationships xmlns="http://schemas.openxmlformats.org/package/2006/relationships"><Relationship Id="rId9" Type="http://schemas.openxmlformats.org/officeDocument/2006/relationships/tags" Target="../tags/tag942.xml"/><Relationship Id="rId8" Type="http://schemas.openxmlformats.org/officeDocument/2006/relationships/tags" Target="../tags/tag941.xml"/><Relationship Id="rId7" Type="http://schemas.openxmlformats.org/officeDocument/2006/relationships/tags" Target="../tags/tag94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2" Type="http://schemas.openxmlformats.org/officeDocument/2006/relationships/slideLayout" Target="../slideLayouts/slideLayout7.xml"/><Relationship Id="rId11" Type="http://schemas.openxmlformats.org/officeDocument/2006/relationships/tags" Target="../tags/tag944.xml"/><Relationship Id="rId10" Type="http://schemas.openxmlformats.org/officeDocument/2006/relationships/tags" Target="../tags/tag943.xml"/><Relationship Id="rId1" Type="http://schemas.openxmlformats.org/officeDocument/2006/relationships/image" Target="../media/image1.png"/></Relationships>
</file>

<file path=ppt/slides/_rels/slide88.xml.rels><?xml version="1.0" encoding="UTF-8" standalone="yes"?>
<Relationships xmlns="http://schemas.openxmlformats.org/package/2006/relationships"><Relationship Id="rId9" Type="http://schemas.openxmlformats.org/officeDocument/2006/relationships/tags" Target="../tags/tag947.xml"/><Relationship Id="rId8" Type="http://schemas.openxmlformats.org/officeDocument/2006/relationships/tags" Target="../tags/tag946.xml"/><Relationship Id="rId7" Type="http://schemas.openxmlformats.org/officeDocument/2006/relationships/tags" Target="../tags/tag94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8" Type="http://schemas.openxmlformats.org/officeDocument/2006/relationships/slideLayout" Target="../slideLayouts/slideLayout7.xml"/><Relationship Id="rId17" Type="http://schemas.openxmlformats.org/officeDocument/2006/relationships/image" Target="../media/image249.emf"/><Relationship Id="rId16" Type="http://schemas.openxmlformats.org/officeDocument/2006/relationships/tags" Target="../tags/tag952.xml"/><Relationship Id="rId15" Type="http://schemas.openxmlformats.org/officeDocument/2006/relationships/image" Target="../media/image248.emf"/><Relationship Id="rId14" Type="http://schemas.openxmlformats.org/officeDocument/2006/relationships/tags" Target="../tags/tag951.xml"/><Relationship Id="rId13" Type="http://schemas.openxmlformats.org/officeDocument/2006/relationships/image" Target="../media/image247.emf"/><Relationship Id="rId12" Type="http://schemas.openxmlformats.org/officeDocument/2006/relationships/tags" Target="../tags/tag950.xml"/><Relationship Id="rId11" Type="http://schemas.openxmlformats.org/officeDocument/2006/relationships/tags" Target="../tags/tag949.xml"/><Relationship Id="rId10" Type="http://schemas.openxmlformats.org/officeDocument/2006/relationships/tags" Target="../tags/tag948.xml"/><Relationship Id="rId1" Type="http://schemas.openxmlformats.org/officeDocument/2006/relationships/image" Target="../media/image1.png"/></Relationships>
</file>

<file path=ppt/slides/_rels/slide89.xml.rels><?xml version="1.0" encoding="UTF-8" standalone="yes"?>
<Relationships xmlns="http://schemas.openxmlformats.org/package/2006/relationships"><Relationship Id="rId9" Type="http://schemas.openxmlformats.org/officeDocument/2006/relationships/tags" Target="../tags/tag955.xml"/><Relationship Id="rId8" Type="http://schemas.openxmlformats.org/officeDocument/2006/relationships/tags" Target="../tags/tag954.xml"/><Relationship Id="rId7" Type="http://schemas.openxmlformats.org/officeDocument/2006/relationships/tags" Target="../tags/tag95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4" Type="http://schemas.openxmlformats.org/officeDocument/2006/relationships/slideLayout" Target="../slideLayouts/slideLayout7.xml"/><Relationship Id="rId13" Type="http://schemas.openxmlformats.org/officeDocument/2006/relationships/image" Target="../media/image250.png"/><Relationship Id="rId12" Type="http://schemas.openxmlformats.org/officeDocument/2006/relationships/tags" Target="../tags/tag958.xml"/><Relationship Id="rId11" Type="http://schemas.openxmlformats.org/officeDocument/2006/relationships/tags" Target="../tags/tag957.xml"/><Relationship Id="rId10" Type="http://schemas.openxmlformats.org/officeDocument/2006/relationships/tags" Target="../tags/tag956.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 Type="http://schemas.openxmlformats.org/officeDocument/2006/relationships/tags" Target="../tags/tag13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5" Type="http://schemas.openxmlformats.org/officeDocument/2006/relationships/vmlDrawing" Target="../drawings/vmlDrawing6.vml"/><Relationship Id="rId24" Type="http://schemas.openxmlformats.org/officeDocument/2006/relationships/slideLayout" Target="../slideLayouts/slideLayout7.xml"/><Relationship Id="rId23" Type="http://schemas.openxmlformats.org/officeDocument/2006/relationships/image" Target="../media/image25.wmf"/><Relationship Id="rId22" Type="http://schemas.openxmlformats.org/officeDocument/2006/relationships/oleObject" Target="../embeddings/oleObject16.bin"/><Relationship Id="rId21" Type="http://schemas.openxmlformats.org/officeDocument/2006/relationships/tags" Target="../tags/tag142.xml"/><Relationship Id="rId20" Type="http://schemas.openxmlformats.org/officeDocument/2006/relationships/image" Target="../media/image24.wmf"/><Relationship Id="rId2" Type="http://schemas.openxmlformats.org/officeDocument/2006/relationships/image" Target="../media/image2.png"/><Relationship Id="rId19" Type="http://schemas.openxmlformats.org/officeDocument/2006/relationships/oleObject" Target="../embeddings/oleObject15.bin"/><Relationship Id="rId18" Type="http://schemas.openxmlformats.org/officeDocument/2006/relationships/tags" Target="../tags/tag141.xml"/><Relationship Id="rId17" Type="http://schemas.openxmlformats.org/officeDocument/2006/relationships/image" Target="../media/image23.wmf"/><Relationship Id="rId16" Type="http://schemas.openxmlformats.org/officeDocument/2006/relationships/oleObject" Target="../embeddings/oleObject14.bin"/><Relationship Id="rId15" Type="http://schemas.openxmlformats.org/officeDocument/2006/relationships/tags" Target="../tags/tag140.xml"/><Relationship Id="rId14" Type="http://schemas.openxmlformats.org/officeDocument/2006/relationships/tags" Target="../tags/tag139.xml"/><Relationship Id="rId13" Type="http://schemas.openxmlformats.org/officeDocument/2006/relationships/image" Target="../media/image22.wmf"/><Relationship Id="rId12" Type="http://schemas.openxmlformats.org/officeDocument/2006/relationships/oleObject" Target="../embeddings/oleObject13.bin"/><Relationship Id="rId11" Type="http://schemas.openxmlformats.org/officeDocument/2006/relationships/tags" Target="../tags/tag138.xml"/><Relationship Id="rId10" Type="http://schemas.openxmlformats.org/officeDocument/2006/relationships/tags" Target="../tags/tag137.xml"/><Relationship Id="rId1" Type="http://schemas.openxmlformats.org/officeDocument/2006/relationships/image" Target="../media/image1.png"/></Relationships>
</file>

<file path=ppt/slides/_rels/slide90.xml.rels><?xml version="1.0" encoding="UTF-8" standalone="yes"?>
<Relationships xmlns="http://schemas.openxmlformats.org/package/2006/relationships"><Relationship Id="rId9" Type="http://schemas.openxmlformats.org/officeDocument/2006/relationships/tags" Target="../tags/tag961.xml"/><Relationship Id="rId8" Type="http://schemas.openxmlformats.org/officeDocument/2006/relationships/tags" Target="../tags/tag960.xml"/><Relationship Id="rId7" Type="http://schemas.openxmlformats.org/officeDocument/2006/relationships/tags" Target="../tags/tag95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image" Target="../media/image251.jpeg"/><Relationship Id="rId11" Type="http://schemas.openxmlformats.org/officeDocument/2006/relationships/tags" Target="../tags/tag963.xml"/><Relationship Id="rId10" Type="http://schemas.openxmlformats.org/officeDocument/2006/relationships/tags" Target="../tags/tag962.xml"/><Relationship Id="rId1" Type="http://schemas.openxmlformats.org/officeDocument/2006/relationships/image" Target="../media/image1.png"/></Relationships>
</file>

<file path=ppt/slides/_rels/slide91.xml.rels><?xml version="1.0" encoding="UTF-8" standalone="yes"?>
<Relationships xmlns="http://schemas.openxmlformats.org/package/2006/relationships"><Relationship Id="rId9" Type="http://schemas.openxmlformats.org/officeDocument/2006/relationships/tags" Target="../tags/tag966.xml"/><Relationship Id="rId8" Type="http://schemas.openxmlformats.org/officeDocument/2006/relationships/tags" Target="../tags/tag965.xml"/><Relationship Id="rId7" Type="http://schemas.openxmlformats.org/officeDocument/2006/relationships/tags" Target="../tags/tag96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6" Type="http://schemas.openxmlformats.org/officeDocument/2006/relationships/vmlDrawing" Target="../drawings/vmlDrawing66.vml"/><Relationship Id="rId25" Type="http://schemas.openxmlformats.org/officeDocument/2006/relationships/slideLayout" Target="../slideLayouts/slideLayout7.xml"/><Relationship Id="rId24" Type="http://schemas.openxmlformats.org/officeDocument/2006/relationships/image" Target="../media/image256.wmf"/><Relationship Id="rId23" Type="http://schemas.openxmlformats.org/officeDocument/2006/relationships/oleObject" Target="../embeddings/oleObject256.bin"/><Relationship Id="rId22" Type="http://schemas.openxmlformats.org/officeDocument/2006/relationships/image" Target="../media/image255.wmf"/><Relationship Id="rId21" Type="http://schemas.openxmlformats.org/officeDocument/2006/relationships/oleObject" Target="../embeddings/oleObject255.bin"/><Relationship Id="rId20" Type="http://schemas.openxmlformats.org/officeDocument/2006/relationships/tags" Target="../tags/tag970.xml"/><Relationship Id="rId2" Type="http://schemas.openxmlformats.org/officeDocument/2006/relationships/image" Target="../media/image2.png"/><Relationship Id="rId19" Type="http://schemas.openxmlformats.org/officeDocument/2006/relationships/image" Target="../media/image254.wmf"/><Relationship Id="rId18" Type="http://schemas.openxmlformats.org/officeDocument/2006/relationships/oleObject" Target="../embeddings/oleObject254.bin"/><Relationship Id="rId17" Type="http://schemas.openxmlformats.org/officeDocument/2006/relationships/oleObject" Target="../embeddings/oleObject253.bin"/><Relationship Id="rId16" Type="http://schemas.openxmlformats.org/officeDocument/2006/relationships/tags" Target="../tags/tag969.xml"/><Relationship Id="rId15" Type="http://schemas.openxmlformats.org/officeDocument/2006/relationships/image" Target="../media/image253.wmf"/><Relationship Id="rId14" Type="http://schemas.openxmlformats.org/officeDocument/2006/relationships/oleObject" Target="../embeddings/oleObject252.bin"/><Relationship Id="rId13" Type="http://schemas.openxmlformats.org/officeDocument/2006/relationships/image" Target="../media/image252.wmf"/><Relationship Id="rId12" Type="http://schemas.openxmlformats.org/officeDocument/2006/relationships/oleObject" Target="../embeddings/oleObject251.bin"/><Relationship Id="rId11" Type="http://schemas.openxmlformats.org/officeDocument/2006/relationships/tags" Target="../tags/tag968.xml"/><Relationship Id="rId10" Type="http://schemas.openxmlformats.org/officeDocument/2006/relationships/tags" Target="../tags/tag967.xml"/><Relationship Id="rId1" Type="http://schemas.openxmlformats.org/officeDocument/2006/relationships/image" Target="../media/image1.png"/></Relationships>
</file>

<file path=ppt/slides/_rels/slide92.xml.rels><?xml version="1.0" encoding="UTF-8" standalone="yes"?>
<Relationships xmlns="http://schemas.openxmlformats.org/package/2006/relationships"><Relationship Id="rId9" Type="http://schemas.openxmlformats.org/officeDocument/2006/relationships/tags" Target="../tags/tag973.xml"/><Relationship Id="rId8" Type="http://schemas.openxmlformats.org/officeDocument/2006/relationships/tags" Target="../tags/tag972.xml"/><Relationship Id="rId7" Type="http://schemas.openxmlformats.org/officeDocument/2006/relationships/tags" Target="../tags/tag97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7" Type="http://schemas.openxmlformats.org/officeDocument/2006/relationships/vmlDrawing" Target="../drawings/vmlDrawing67.vml"/><Relationship Id="rId16" Type="http://schemas.openxmlformats.org/officeDocument/2006/relationships/slideLayout" Target="../slideLayouts/slideLayout7.xml"/><Relationship Id="rId15" Type="http://schemas.openxmlformats.org/officeDocument/2006/relationships/image" Target="../media/image258.wmf"/><Relationship Id="rId14" Type="http://schemas.openxmlformats.org/officeDocument/2006/relationships/oleObject" Target="../embeddings/oleObject258.bin"/><Relationship Id="rId13" Type="http://schemas.openxmlformats.org/officeDocument/2006/relationships/image" Target="../media/image257.wmf"/><Relationship Id="rId12" Type="http://schemas.openxmlformats.org/officeDocument/2006/relationships/oleObject" Target="../embeddings/oleObject257.bin"/><Relationship Id="rId11" Type="http://schemas.openxmlformats.org/officeDocument/2006/relationships/tags" Target="../tags/tag975.xml"/><Relationship Id="rId10" Type="http://schemas.openxmlformats.org/officeDocument/2006/relationships/tags" Target="../tags/tag974.xml"/><Relationship Id="rId1" Type="http://schemas.openxmlformats.org/officeDocument/2006/relationships/image" Target="../media/image1.png"/></Relationships>
</file>

<file path=ppt/slides/_rels/slide93.xml.rels><?xml version="1.0" encoding="UTF-8" standalone="yes"?>
<Relationships xmlns="http://schemas.openxmlformats.org/package/2006/relationships"><Relationship Id="rId9" Type="http://schemas.openxmlformats.org/officeDocument/2006/relationships/tags" Target="../tags/tag978.xml"/><Relationship Id="rId8" Type="http://schemas.openxmlformats.org/officeDocument/2006/relationships/tags" Target="../tags/tag977.xml"/><Relationship Id="rId7" Type="http://schemas.openxmlformats.org/officeDocument/2006/relationships/tags" Target="../tags/tag976.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4" Type="http://schemas.openxmlformats.org/officeDocument/2006/relationships/slideLayout" Target="../slideLayouts/slideLayout7.xml"/><Relationship Id="rId13" Type="http://schemas.openxmlformats.org/officeDocument/2006/relationships/image" Target="../media/image259.emf"/><Relationship Id="rId12" Type="http://schemas.openxmlformats.org/officeDocument/2006/relationships/tags" Target="../tags/tag981.xml"/><Relationship Id="rId11" Type="http://schemas.openxmlformats.org/officeDocument/2006/relationships/tags" Target="../tags/tag980.xml"/><Relationship Id="rId10" Type="http://schemas.openxmlformats.org/officeDocument/2006/relationships/tags" Target="../tags/tag979.xml"/><Relationship Id="rId1" Type="http://schemas.openxmlformats.org/officeDocument/2006/relationships/image" Target="../media/image1.png"/></Relationships>
</file>

<file path=ppt/slides/_rels/slide94.xml.rels><?xml version="1.0" encoding="UTF-8" standalone="yes"?>
<Relationships xmlns="http://schemas.openxmlformats.org/package/2006/relationships"><Relationship Id="rId9" Type="http://schemas.openxmlformats.org/officeDocument/2006/relationships/tags" Target="../tags/tag983.xml"/><Relationship Id="rId8" Type="http://schemas.openxmlformats.org/officeDocument/2006/relationships/tags" Target="../tags/tag982.xml"/><Relationship Id="rId7" Type="http://schemas.openxmlformats.org/officeDocument/2006/relationships/image" Target="../media/image7.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3" Type="http://schemas.openxmlformats.org/officeDocument/2006/relationships/slideLayout" Target="../slideLayouts/slideLayout7.xml"/><Relationship Id="rId12" Type="http://schemas.openxmlformats.org/officeDocument/2006/relationships/tags" Target="../tags/tag986.xml"/><Relationship Id="rId11" Type="http://schemas.openxmlformats.org/officeDocument/2006/relationships/tags" Target="../tags/tag985.xml"/><Relationship Id="rId10" Type="http://schemas.openxmlformats.org/officeDocument/2006/relationships/tags" Target="../tags/tag984.xml"/><Relationship Id="rId1" Type="http://schemas.openxmlformats.org/officeDocument/2006/relationships/image" Target="../media/image260.png"/></Relationships>
</file>

<file path=ppt/slides/_rels/slide95.xml.rels><?xml version="1.0" encoding="UTF-8" standalone="yes"?>
<Relationships xmlns="http://schemas.openxmlformats.org/package/2006/relationships"><Relationship Id="rId9" Type="http://schemas.openxmlformats.org/officeDocument/2006/relationships/tags" Target="../tags/tag989.xml"/><Relationship Id="rId8" Type="http://schemas.openxmlformats.org/officeDocument/2006/relationships/tags" Target="../tags/tag988.xml"/><Relationship Id="rId7" Type="http://schemas.openxmlformats.org/officeDocument/2006/relationships/tags" Target="../tags/tag98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vmlDrawing" Target="../drawings/vmlDrawing68.vml"/><Relationship Id="rId22" Type="http://schemas.openxmlformats.org/officeDocument/2006/relationships/slideLayout" Target="../slideLayouts/slideLayout7.xml"/><Relationship Id="rId21" Type="http://schemas.openxmlformats.org/officeDocument/2006/relationships/image" Target="../media/image265.wmf"/><Relationship Id="rId20" Type="http://schemas.openxmlformats.org/officeDocument/2006/relationships/oleObject" Target="../embeddings/oleObject263.bin"/><Relationship Id="rId2" Type="http://schemas.openxmlformats.org/officeDocument/2006/relationships/image" Target="../media/image2.png"/><Relationship Id="rId19" Type="http://schemas.openxmlformats.org/officeDocument/2006/relationships/image" Target="../media/image264.wmf"/><Relationship Id="rId18" Type="http://schemas.openxmlformats.org/officeDocument/2006/relationships/oleObject" Target="../embeddings/oleObject262.bin"/><Relationship Id="rId17" Type="http://schemas.openxmlformats.org/officeDocument/2006/relationships/image" Target="../media/image263.wmf"/><Relationship Id="rId16" Type="http://schemas.openxmlformats.org/officeDocument/2006/relationships/oleObject" Target="../embeddings/oleObject261.bin"/><Relationship Id="rId15" Type="http://schemas.openxmlformats.org/officeDocument/2006/relationships/image" Target="../media/image262.wmf"/><Relationship Id="rId14" Type="http://schemas.openxmlformats.org/officeDocument/2006/relationships/oleObject" Target="../embeddings/oleObject260.bin"/><Relationship Id="rId13" Type="http://schemas.openxmlformats.org/officeDocument/2006/relationships/image" Target="../media/image261.wmf"/><Relationship Id="rId12" Type="http://schemas.openxmlformats.org/officeDocument/2006/relationships/oleObject" Target="../embeddings/oleObject259.bin"/><Relationship Id="rId11" Type="http://schemas.openxmlformats.org/officeDocument/2006/relationships/tags" Target="../tags/tag991.xml"/><Relationship Id="rId10" Type="http://schemas.openxmlformats.org/officeDocument/2006/relationships/tags" Target="../tags/tag990.xml"/><Relationship Id="rId1" Type="http://schemas.openxmlformats.org/officeDocument/2006/relationships/image" Target="../media/image1.png"/></Relationships>
</file>

<file path=ppt/slides/_rels/slide96.xml.rels><?xml version="1.0" encoding="UTF-8" standalone="yes"?>
<Relationships xmlns="http://schemas.openxmlformats.org/package/2006/relationships"><Relationship Id="rId9" Type="http://schemas.openxmlformats.org/officeDocument/2006/relationships/tags" Target="../tags/tag994.xml"/><Relationship Id="rId8" Type="http://schemas.openxmlformats.org/officeDocument/2006/relationships/tags" Target="../tags/tag993.xml"/><Relationship Id="rId7" Type="http://schemas.openxmlformats.org/officeDocument/2006/relationships/tags" Target="../tags/tag99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0" Type="http://schemas.openxmlformats.org/officeDocument/2006/relationships/vmlDrawing" Target="../drawings/vmlDrawing69.vml"/><Relationship Id="rId2" Type="http://schemas.openxmlformats.org/officeDocument/2006/relationships/image" Target="../media/image2.png"/><Relationship Id="rId19" Type="http://schemas.openxmlformats.org/officeDocument/2006/relationships/slideLayout" Target="../slideLayouts/slideLayout7.xml"/><Relationship Id="rId18" Type="http://schemas.openxmlformats.org/officeDocument/2006/relationships/tags" Target="../tags/tag997.xml"/><Relationship Id="rId17" Type="http://schemas.openxmlformats.org/officeDocument/2006/relationships/image" Target="../media/image268.wmf"/><Relationship Id="rId16" Type="http://schemas.openxmlformats.org/officeDocument/2006/relationships/oleObject" Target="../embeddings/oleObject266.bin"/><Relationship Id="rId15" Type="http://schemas.openxmlformats.org/officeDocument/2006/relationships/image" Target="../media/image267.wmf"/><Relationship Id="rId14" Type="http://schemas.openxmlformats.org/officeDocument/2006/relationships/oleObject" Target="../embeddings/oleObject265.bin"/><Relationship Id="rId13" Type="http://schemas.openxmlformats.org/officeDocument/2006/relationships/image" Target="../media/image266.wmf"/><Relationship Id="rId12" Type="http://schemas.openxmlformats.org/officeDocument/2006/relationships/oleObject" Target="../embeddings/oleObject264.bin"/><Relationship Id="rId11" Type="http://schemas.openxmlformats.org/officeDocument/2006/relationships/tags" Target="../tags/tag996.xml"/><Relationship Id="rId10" Type="http://schemas.openxmlformats.org/officeDocument/2006/relationships/tags" Target="../tags/tag995.xml"/><Relationship Id="rId1" Type="http://schemas.openxmlformats.org/officeDocument/2006/relationships/image" Target="../media/image1.png"/></Relationships>
</file>

<file path=ppt/slides/_rels/slide97.xml.rels><?xml version="1.0" encoding="UTF-8" standalone="yes"?>
<Relationships xmlns="http://schemas.openxmlformats.org/package/2006/relationships"><Relationship Id="rId9" Type="http://schemas.openxmlformats.org/officeDocument/2006/relationships/tags" Target="../tags/tag1000.xml"/><Relationship Id="rId8" Type="http://schemas.openxmlformats.org/officeDocument/2006/relationships/tags" Target="../tags/tag999.xml"/><Relationship Id="rId7" Type="http://schemas.openxmlformats.org/officeDocument/2006/relationships/tags" Target="../tags/tag998.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9" Type="http://schemas.openxmlformats.org/officeDocument/2006/relationships/slideLayout" Target="../slideLayouts/slideLayout7.xml"/><Relationship Id="rId18" Type="http://schemas.openxmlformats.org/officeDocument/2006/relationships/image" Target="../media/image271.emf"/><Relationship Id="rId17" Type="http://schemas.openxmlformats.org/officeDocument/2006/relationships/tags" Target="../tags/tag1006.xml"/><Relationship Id="rId16" Type="http://schemas.openxmlformats.org/officeDocument/2006/relationships/image" Target="../media/image270.emf"/><Relationship Id="rId15" Type="http://schemas.openxmlformats.org/officeDocument/2006/relationships/tags" Target="../tags/tag1005.xml"/><Relationship Id="rId14" Type="http://schemas.openxmlformats.org/officeDocument/2006/relationships/image" Target="../media/image269.emf"/><Relationship Id="rId13" Type="http://schemas.openxmlformats.org/officeDocument/2006/relationships/tags" Target="../tags/tag1004.xml"/><Relationship Id="rId12" Type="http://schemas.openxmlformats.org/officeDocument/2006/relationships/tags" Target="../tags/tag1003.xml"/><Relationship Id="rId11" Type="http://schemas.openxmlformats.org/officeDocument/2006/relationships/tags" Target="../tags/tag1002.xml"/><Relationship Id="rId10" Type="http://schemas.openxmlformats.org/officeDocument/2006/relationships/tags" Target="../tags/tag1001.xml"/><Relationship Id="rId1" Type="http://schemas.openxmlformats.org/officeDocument/2006/relationships/image" Target="../media/image1.png"/></Relationships>
</file>

<file path=ppt/slides/_rels/slide98.xml.rels><?xml version="1.0" encoding="UTF-8" standalone="yes"?>
<Relationships xmlns="http://schemas.openxmlformats.org/package/2006/relationships"><Relationship Id="rId9" Type="http://schemas.openxmlformats.org/officeDocument/2006/relationships/tags" Target="../tags/tag1009.xml"/><Relationship Id="rId8" Type="http://schemas.openxmlformats.org/officeDocument/2006/relationships/tags" Target="../tags/tag1008.xml"/><Relationship Id="rId7" Type="http://schemas.openxmlformats.org/officeDocument/2006/relationships/tags" Target="../tags/tag100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1" Type="http://schemas.openxmlformats.org/officeDocument/2006/relationships/vmlDrawing" Target="../drawings/vmlDrawing70.vml"/><Relationship Id="rId20" Type="http://schemas.openxmlformats.org/officeDocument/2006/relationships/slideLayout" Target="../slideLayouts/slideLayout7.xml"/><Relationship Id="rId2" Type="http://schemas.openxmlformats.org/officeDocument/2006/relationships/image" Target="../media/image2.png"/><Relationship Id="rId19" Type="http://schemas.openxmlformats.org/officeDocument/2006/relationships/image" Target="../media/image275.png"/><Relationship Id="rId18" Type="http://schemas.openxmlformats.org/officeDocument/2006/relationships/tags" Target="../tags/tag1012.xml"/><Relationship Id="rId17" Type="http://schemas.openxmlformats.org/officeDocument/2006/relationships/image" Target="../media/image274.wmf"/><Relationship Id="rId16" Type="http://schemas.openxmlformats.org/officeDocument/2006/relationships/oleObject" Target="../embeddings/oleObject269.bin"/><Relationship Id="rId15" Type="http://schemas.openxmlformats.org/officeDocument/2006/relationships/image" Target="../media/image273.wmf"/><Relationship Id="rId14" Type="http://schemas.openxmlformats.org/officeDocument/2006/relationships/oleObject" Target="../embeddings/oleObject268.bin"/><Relationship Id="rId13" Type="http://schemas.openxmlformats.org/officeDocument/2006/relationships/image" Target="../media/image272.wmf"/><Relationship Id="rId12" Type="http://schemas.openxmlformats.org/officeDocument/2006/relationships/oleObject" Target="../embeddings/oleObject267.bin"/><Relationship Id="rId11" Type="http://schemas.openxmlformats.org/officeDocument/2006/relationships/tags" Target="../tags/tag1011.xml"/><Relationship Id="rId10" Type="http://schemas.openxmlformats.org/officeDocument/2006/relationships/tags" Target="../tags/tag1010.xml"/><Relationship Id="rId1" Type="http://schemas.openxmlformats.org/officeDocument/2006/relationships/image" Target="../media/image1.png"/></Relationships>
</file>

<file path=ppt/slides/_rels/slide99.xml.rels><?xml version="1.0" encoding="UTF-8" standalone="yes"?>
<Relationships xmlns="http://schemas.openxmlformats.org/package/2006/relationships"><Relationship Id="rId9" Type="http://schemas.openxmlformats.org/officeDocument/2006/relationships/tags" Target="../tags/tag1015.xml"/><Relationship Id="rId8" Type="http://schemas.openxmlformats.org/officeDocument/2006/relationships/tags" Target="../tags/tag1014.xml"/><Relationship Id="rId7" Type="http://schemas.openxmlformats.org/officeDocument/2006/relationships/tags" Target="../tags/tag101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vmlDrawing" Target="../drawings/vmlDrawing71.vml"/><Relationship Id="rId22" Type="http://schemas.openxmlformats.org/officeDocument/2006/relationships/slideLayout" Target="../slideLayouts/slideLayout7.xml"/><Relationship Id="rId21" Type="http://schemas.openxmlformats.org/officeDocument/2006/relationships/image" Target="../media/image280.wmf"/><Relationship Id="rId20" Type="http://schemas.openxmlformats.org/officeDocument/2006/relationships/oleObject" Target="../embeddings/oleObject274.bin"/><Relationship Id="rId2" Type="http://schemas.openxmlformats.org/officeDocument/2006/relationships/image" Target="../media/image2.png"/><Relationship Id="rId19" Type="http://schemas.openxmlformats.org/officeDocument/2006/relationships/image" Target="../media/image279.wmf"/><Relationship Id="rId18" Type="http://schemas.openxmlformats.org/officeDocument/2006/relationships/oleObject" Target="../embeddings/oleObject273.bin"/><Relationship Id="rId17" Type="http://schemas.openxmlformats.org/officeDocument/2006/relationships/image" Target="../media/image278.wmf"/><Relationship Id="rId16" Type="http://schemas.openxmlformats.org/officeDocument/2006/relationships/oleObject" Target="../embeddings/oleObject272.bin"/><Relationship Id="rId15" Type="http://schemas.openxmlformats.org/officeDocument/2006/relationships/image" Target="../media/image277.wmf"/><Relationship Id="rId14" Type="http://schemas.openxmlformats.org/officeDocument/2006/relationships/oleObject" Target="../embeddings/oleObject271.bin"/><Relationship Id="rId13" Type="http://schemas.openxmlformats.org/officeDocument/2006/relationships/image" Target="../media/image276.wmf"/><Relationship Id="rId12" Type="http://schemas.openxmlformats.org/officeDocument/2006/relationships/oleObject" Target="../embeddings/oleObject270.bin"/><Relationship Id="rId11" Type="http://schemas.openxmlformats.org/officeDocument/2006/relationships/tags" Target="../tags/tag1017.xml"/><Relationship Id="rId10" Type="http://schemas.openxmlformats.org/officeDocument/2006/relationships/tags" Target="../tags/tag1016.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6350" y="6454485"/>
            <a:ext cx="12192000" cy="415497"/>
            <a:chOff x="0" y="6477345"/>
            <a:chExt cx="12192000" cy="415497"/>
          </a:xfrm>
        </p:grpSpPr>
        <p:sp>
          <p:nvSpPr>
            <p:cNvPr id="2" name="文本框 1"/>
            <p:cNvSpPr txBox="1"/>
            <p:nvPr/>
          </p:nvSpPr>
          <p:spPr>
            <a:xfrm>
              <a:off x="0" y="6477345"/>
              <a:ext cx="12192000" cy="400109"/>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24" name="组合 23"/>
            <p:cNvGrpSpPr/>
            <p:nvPr/>
          </p:nvGrpSpPr>
          <p:grpSpPr>
            <a:xfrm>
              <a:off x="5284670" y="6492733"/>
              <a:ext cx="1843236" cy="400109"/>
              <a:chOff x="76140" y="6477345"/>
              <a:chExt cx="1947504" cy="400109"/>
            </a:xfrm>
          </p:grpSpPr>
          <p:pic>
            <p:nvPicPr>
              <p:cNvPr id="12" name="图片 11"/>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4" name="图片 13"/>
              <p:cNvPicPr>
                <a:picLocks noChangeAspect="1"/>
              </p:cNvPicPr>
              <p:nvPr/>
            </p:nvPicPr>
            <p:blipFill rotWithShape="1">
              <a:blip r:embed="rId2">
                <a:biLevel thresh="25000"/>
              </a:blip>
              <a:srcRect l="1" t="6582" r="-25334" b="26979"/>
              <a:stretch>
                <a:fillRect/>
              </a:stretch>
            </p:blipFill>
            <p:spPr>
              <a:xfrm rot="200163">
                <a:off x="414610" y="6477345"/>
                <a:ext cx="724874" cy="380655"/>
              </a:xfrm>
              <a:prstGeom prst="rect">
                <a:avLst/>
              </a:prstGeom>
            </p:spPr>
          </p:pic>
          <p:pic>
            <p:nvPicPr>
              <p:cNvPr id="16" name="图片 15"/>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20" name="图片 19"/>
              <p:cNvPicPr>
                <a:picLocks noChangeAspect="1"/>
              </p:cNvPicPr>
              <p:nvPr/>
            </p:nvPicPr>
            <p:blipFill rotWithShape="1">
              <a:blip r:embed="rId4" cstate="print"/>
              <a:srcRect t="-1" b="16526"/>
              <a:stretch>
                <a:fillRect/>
              </a:stretch>
            </p:blipFill>
            <p:spPr>
              <a:xfrm rot="436491">
                <a:off x="1256498" y="6481317"/>
                <a:ext cx="388026" cy="326437"/>
              </a:xfrm>
              <a:prstGeom prst="rect">
                <a:avLst/>
              </a:prstGeom>
            </p:spPr>
          </p:pic>
          <p:pic>
            <p:nvPicPr>
              <p:cNvPr id="23" name="图片 22"/>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grpSp>
      <p:sp>
        <p:nvSpPr>
          <p:cNvPr id="3" name="文本框 2"/>
          <p:cNvSpPr txBox="1"/>
          <p:nvPr/>
        </p:nvSpPr>
        <p:spPr>
          <a:xfrm>
            <a:off x="3590925" y="2745105"/>
            <a:ext cx="5435600" cy="858520"/>
          </a:xfrm>
          <a:prstGeom prst="rect">
            <a:avLst/>
          </a:prstGeom>
          <a:noFill/>
        </p:spPr>
        <p:txBody>
          <a:bodyPr wrap="square" rtlCol="0">
            <a:noAutofit/>
          </a:bodyPr>
          <a:p>
            <a:pPr algn="ctr"/>
            <a:r>
              <a:rPr lang="zh-CN" altLang="en-US" sz="3600" b="1"/>
              <a:t>第</a:t>
            </a:r>
            <a:r>
              <a:rPr lang="en-US" altLang="zh-CN" sz="3600" b="1"/>
              <a:t>3</a:t>
            </a:r>
            <a:r>
              <a:rPr lang="zh-CN" altLang="en-US" sz="3600" b="1"/>
              <a:t>章</a:t>
            </a:r>
            <a:endParaRPr lang="zh-CN" altLang="en-US" sz="3600" b="1"/>
          </a:p>
          <a:p>
            <a:pPr algn="ctr"/>
            <a:endParaRPr lang="zh-CN" altLang="en-US" sz="3600" b="1"/>
          </a:p>
          <a:p>
            <a:pPr algn="ctr"/>
            <a:r>
              <a:rPr lang="en-US" altLang="zh-CN" sz="3600" b="1"/>
              <a:t> </a:t>
            </a:r>
            <a:r>
              <a:rPr lang="zh-CN" altLang="en-US" sz="3600" b="1"/>
              <a:t>静磁场</a:t>
            </a:r>
            <a:endParaRPr lang="zh-CN" altLang="en-US" sz="3600" b="1"/>
          </a:p>
        </p:txBody>
      </p:sp>
      <p:pic>
        <p:nvPicPr>
          <p:cNvPr id="5" name="图片 4"/>
          <p:cNvPicPr>
            <a:picLocks noChangeAspect="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0" y="-13970"/>
            <a:ext cx="12197715" cy="26562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3.1</a:t>
            </a:r>
            <a:r>
              <a:rPr lang="zh-CN" sz="2800" dirty="0" err="1"/>
              <a:t>、</a:t>
            </a:r>
            <a:r>
              <a:rPr sz="2800" dirty="0" err="1"/>
              <a:t>电流密度和电荷守恒</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3.1.3 </a:t>
            </a:r>
            <a:r>
              <a:rPr sz="2400" b="1" kern="0">
                <a:sym typeface="+mn-ea"/>
              </a:rPr>
              <a:t>电动势</a:t>
            </a:r>
            <a:endParaRPr sz="2400" b="1" kern="0">
              <a:sym typeface="+mn-ea"/>
            </a:endParaRPr>
          </a:p>
        </p:txBody>
      </p:sp>
      <p:sp>
        <p:nvSpPr>
          <p:cNvPr id="11266" name="矩形 33794"/>
          <p:cNvSpPr/>
          <p:nvPr>
            <p:custDataLst>
              <p:tags r:id="rId10"/>
            </p:custDataLst>
          </p:nvPr>
        </p:nvSpPr>
        <p:spPr>
          <a:xfrm>
            <a:off x="687705" y="2578735"/>
            <a:ext cx="10546080" cy="549275"/>
          </a:xfrm>
          <a:prstGeom prst="rect">
            <a:avLst/>
          </a:prstGeom>
          <a:noFill/>
          <a:ln w="9525">
            <a:noFill/>
          </a:ln>
        </p:spPr>
        <p:txBody>
          <a:bodyPr anchor="ctr" anchorCtr="0"/>
          <a:p>
            <a:pPr>
              <a:lnSpc>
                <a:spcPct val="130000"/>
              </a:lnSpc>
            </a:pPr>
            <a:r>
              <a:rPr lang="zh-CN" altLang="en-US" sz="2400" dirty="0">
                <a:latin typeface="Times New Roman" panose="02020603050405020304" charset="0"/>
              </a:rPr>
              <a:t>闭合回路中，还有其他的力存在。单位电荷受到的力的效果和电场一样，故称之为外场，附加场。</a:t>
            </a:r>
            <a:endParaRPr lang="zh-CN" altLang="en-US" sz="2400" dirty="0">
              <a:latin typeface="Times New Roman" panose="02020603050405020304" charset="0"/>
            </a:endParaRPr>
          </a:p>
          <a:p>
            <a:pPr>
              <a:lnSpc>
                <a:spcPct val="130000"/>
              </a:lnSpc>
            </a:pPr>
            <a:r>
              <a:rPr lang="zh-CN" altLang="en-US" sz="2400" dirty="0">
                <a:latin typeface="Times New Roman" panose="02020603050405020304" charset="0"/>
              </a:rPr>
              <a:t>另外，由于电荷在绕环路一周时，如果全部只有静电场，则静电场对他没有做功；但考虑到电子之间的碰撞必然损失能量。必然有非保守力存在。</a:t>
            </a:r>
            <a:endParaRPr lang="zh-CN" altLang="en-US" sz="2400" dirty="0">
              <a:latin typeface="Arial" panose="020B0604020202020204" pitchFamily="34" charset="0"/>
            </a:endParaRPr>
          </a:p>
          <a:p>
            <a:pPr eaLnBrk="0" hangingPunct="0">
              <a:lnSpc>
                <a:spcPct val="130000"/>
              </a:lnSpc>
            </a:pPr>
            <a:r>
              <a:rPr lang="zh-CN" altLang="en-US" sz="2400" dirty="0">
                <a:latin typeface="Times New Roman" panose="02020603050405020304" charset="0"/>
              </a:rPr>
              <a:t>电源的电动势可以用单位电荷绕闭合电路一周外源所做的功来表示，所以有：</a:t>
            </a:r>
            <a:endParaRPr lang="zh-CN" altLang="en-US" sz="2400" dirty="0">
              <a:latin typeface="Times New Roman" panose="02020603050405020304" charset="0"/>
              <a:ea typeface="Times New Roman" panose="02020603050405020304" charset="0"/>
            </a:endParaRPr>
          </a:p>
        </p:txBody>
      </p:sp>
      <p:graphicFrame>
        <p:nvGraphicFramePr>
          <p:cNvPr id="11267" name="内容占位符 33795"/>
          <p:cNvGraphicFramePr>
            <a:graphicFrameLocks noGrp="1" noChangeAspect="1"/>
          </p:cNvGraphicFramePr>
          <p:nvPr>
            <p:custDataLst>
              <p:tags r:id="rId11"/>
            </p:custDataLst>
          </p:nvPr>
        </p:nvGraphicFramePr>
        <p:xfrm>
          <a:off x="4128135" y="4517708"/>
          <a:ext cx="4968875" cy="792162"/>
        </p:xfrm>
        <a:graphic>
          <a:graphicData uri="http://schemas.openxmlformats.org/presentationml/2006/ole">
            <mc:AlternateContent xmlns:mc="http://schemas.openxmlformats.org/markup-compatibility/2006">
              <mc:Choice xmlns:v="urn:schemas-microsoft-com:vml" Requires="v">
                <p:oleObj spid="_x0000_s3095" name="" r:id="rId12" imgW="2070100" imgH="330200" progId="Equation.3">
                  <p:embed/>
                </p:oleObj>
              </mc:Choice>
              <mc:Fallback>
                <p:oleObj name="" r:id="rId12" imgW="2070100" imgH="330200" progId="Equation.3">
                  <p:embed/>
                  <p:pic>
                    <p:nvPicPr>
                      <p:cNvPr id="0" name="图片 3094"/>
                      <p:cNvPicPr/>
                      <p:nvPr/>
                    </p:nvPicPr>
                    <p:blipFill>
                      <a:blip r:embed="rId13"/>
                      <a:stretch>
                        <a:fillRect/>
                      </a:stretch>
                    </p:blipFill>
                    <p:spPr>
                      <a:xfrm>
                        <a:off x="4128135" y="4517708"/>
                        <a:ext cx="4968875" cy="792162"/>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3.10.7 </a:t>
            </a:r>
            <a:r>
              <a:rPr sz="2400" b="1" kern="0">
                <a:sym typeface="+mn-ea"/>
              </a:rPr>
              <a:t>各向同性的静磁隐形装置</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1"/>
            </p:custDataLst>
          </p:nvPr>
        </p:nvSpPr>
        <p:spPr>
          <a:xfrm>
            <a:off x="857250" y="1297940"/>
            <a:ext cx="1073912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effectLst/>
              </a:rPr>
              <a:t>        </a:t>
            </a:r>
            <a:r>
              <a:rPr sz="2400" strike="noStrike" noProof="1" dirty="0">
                <a:effectLst/>
              </a:rPr>
              <a:t>下图为空气中仅有超导柱的情况，可以看出，由于超导圆柱的存在，空间的</a:t>
            </a:r>
            <a:r>
              <a:rPr lang="zh-CN" sz="2400" strike="noStrike" noProof="1" dirty="0">
                <a:effectLst/>
              </a:rPr>
              <a:t>磁场</a:t>
            </a:r>
            <a:r>
              <a:rPr sz="2400" strike="noStrike" noProof="1" dirty="0">
                <a:effectLst/>
              </a:rPr>
              <a:t>分布都不再均匀。</a:t>
            </a:r>
            <a:endParaRPr sz="2400" strike="noStrike" noProof="1" dirty="0">
              <a:effectLst/>
            </a:endParaRPr>
          </a:p>
        </p:txBody>
      </p:sp>
      <p:pic>
        <p:nvPicPr>
          <p:cNvPr id="16" name="图片 15"/>
          <p:cNvPicPr>
            <a:picLocks noChangeAspect="1"/>
          </p:cNvPicPr>
          <p:nvPr>
            <p:custDataLst>
              <p:tags r:id="rId12"/>
            </p:custDataLst>
          </p:nvPr>
        </p:nvPicPr>
        <p:blipFill>
          <a:blip r:embed="rId13"/>
          <a:stretch>
            <a:fillRect/>
          </a:stretch>
        </p:blipFill>
        <p:spPr>
          <a:xfrm>
            <a:off x="4123055" y="2440940"/>
            <a:ext cx="3761740" cy="3657600"/>
          </a:xfrm>
          <a:prstGeom prst="rect">
            <a:avLst/>
          </a:prstGeom>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3.10.7 </a:t>
            </a:r>
            <a:r>
              <a:rPr sz="2400" b="1" kern="0">
                <a:sym typeface="+mn-ea"/>
              </a:rPr>
              <a:t>各向同性的静磁隐形装置</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1"/>
            </p:custDataLst>
          </p:nvPr>
        </p:nvSpPr>
        <p:spPr>
          <a:xfrm>
            <a:off x="857250" y="1297940"/>
            <a:ext cx="1073912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effectLst/>
              </a:rPr>
              <a:t>        </a:t>
            </a:r>
            <a:r>
              <a:rPr sz="2400" strike="noStrike" noProof="1" dirty="0">
                <a:effectLst/>
              </a:rPr>
              <a:t>当采用了隐形材料包裹超导柱之后，空间背景中的</a:t>
            </a:r>
            <a:r>
              <a:rPr lang="zh-CN" sz="2400" strike="noStrike" noProof="1" dirty="0">
                <a:effectLst/>
              </a:rPr>
              <a:t>磁</a:t>
            </a:r>
            <a:r>
              <a:rPr sz="2400" strike="noStrike" noProof="1" dirty="0">
                <a:effectLst/>
              </a:rPr>
              <a:t>势分布又变得均匀，所有扰动都发生在柱套内部。因此，达到了在静</a:t>
            </a:r>
            <a:r>
              <a:rPr lang="zh-CN" sz="2400" strike="noStrike" noProof="1" dirty="0">
                <a:effectLst/>
              </a:rPr>
              <a:t>磁</a:t>
            </a:r>
            <a:r>
              <a:rPr sz="2400" strike="noStrike" noProof="1" dirty="0">
                <a:effectLst/>
              </a:rPr>
              <a:t>场中隐形的目的。</a:t>
            </a:r>
            <a:endParaRPr sz="2400" strike="noStrike" noProof="1" dirty="0">
              <a:effectLst/>
            </a:endParaRPr>
          </a:p>
        </p:txBody>
      </p:sp>
      <p:pic>
        <p:nvPicPr>
          <p:cNvPr id="4" name="图片 3"/>
          <p:cNvPicPr>
            <a:picLocks noChangeAspect="1"/>
          </p:cNvPicPr>
          <p:nvPr>
            <p:custDataLst>
              <p:tags r:id="rId12"/>
            </p:custDataLst>
          </p:nvPr>
        </p:nvPicPr>
        <p:blipFill>
          <a:blip r:embed="rId13"/>
          <a:stretch>
            <a:fillRect/>
          </a:stretch>
        </p:blipFill>
        <p:spPr>
          <a:xfrm>
            <a:off x="3870960" y="2435860"/>
            <a:ext cx="3990340" cy="3880485"/>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3.10.8 </a:t>
            </a:r>
            <a:r>
              <a:rPr sz="2400" b="1" kern="0">
                <a:sym typeface="+mn-ea"/>
              </a:rPr>
              <a:t>各向同性的静磁幻觉装置</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1"/>
            </p:custDataLst>
          </p:nvPr>
        </p:nvSpPr>
        <p:spPr>
          <a:xfrm>
            <a:off x="857250" y="1297940"/>
            <a:ext cx="1073912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effectLst/>
              </a:rPr>
              <a:t>        </a:t>
            </a:r>
            <a:r>
              <a:rPr sz="2400" strike="noStrike" noProof="1" dirty="0">
                <a:effectLst/>
              </a:rPr>
              <a:t>设计静态磁性幻觉装置，可以实现对特定形状特定物体的伪装，使物体在覆盖了一个套层之后被雷达误认成另外一种物体。对于幻觉设备，半径为</a:t>
            </a:r>
            <a:r>
              <a:rPr lang="en-US" sz="2400" strike="noStrike" noProof="1" dirty="0">
                <a:effectLst/>
              </a:rPr>
              <a:t>       </a:t>
            </a:r>
            <a:r>
              <a:rPr sz="2400" strike="noStrike" noProof="1" dirty="0">
                <a:effectLst/>
              </a:rPr>
              <a:t>的圆代表磁导率为</a:t>
            </a:r>
            <a:r>
              <a:rPr lang="en-US" sz="2400" strike="noStrike" noProof="1" dirty="0">
                <a:effectLst/>
              </a:rPr>
              <a:t>         </a:t>
            </a:r>
            <a:r>
              <a:rPr sz="2400" strike="noStrike" noProof="1" dirty="0">
                <a:effectLst/>
              </a:rPr>
              <a:t>的原始物体，在原始物体上覆盖着一层半径为</a:t>
            </a:r>
            <a:r>
              <a:rPr lang="en-US" sz="2400" strike="noStrike" noProof="1" dirty="0">
                <a:effectLst/>
              </a:rPr>
              <a:t>              </a:t>
            </a:r>
            <a:r>
              <a:rPr sz="2400" strike="noStrike" noProof="1" dirty="0">
                <a:effectLst/>
              </a:rPr>
              <a:t>磁导率为</a:t>
            </a:r>
            <a:r>
              <a:rPr lang="en-US" sz="2400" strike="noStrike" noProof="1" dirty="0">
                <a:effectLst/>
              </a:rPr>
              <a:t>           </a:t>
            </a:r>
            <a:r>
              <a:rPr sz="2400" strike="noStrike" noProof="1" dirty="0">
                <a:effectLst/>
              </a:rPr>
              <a:t>的幻觉套层。对于幻觉目标模型，半径为</a:t>
            </a:r>
            <a:r>
              <a:rPr lang="en-US" sz="2400" strike="noStrike" noProof="1" dirty="0">
                <a:effectLst/>
              </a:rPr>
              <a:t>    </a:t>
            </a:r>
            <a:r>
              <a:rPr sz="2400" strike="noStrike" noProof="1" dirty="0">
                <a:effectLst/>
              </a:rPr>
              <a:t>的圆代表放在材料磁导率为</a:t>
            </a:r>
            <a:r>
              <a:rPr lang="en-US" sz="2400" strike="noStrike" noProof="1" dirty="0">
                <a:effectLst/>
              </a:rPr>
              <a:t>          </a:t>
            </a:r>
            <a:r>
              <a:rPr sz="2400" strike="noStrike" noProof="1" dirty="0">
                <a:effectLst/>
              </a:rPr>
              <a:t>背景下的磁导率为</a:t>
            </a:r>
            <a:r>
              <a:rPr lang="en-US" sz="2400" strike="noStrike" noProof="1" dirty="0">
                <a:effectLst/>
              </a:rPr>
              <a:t>          </a:t>
            </a:r>
            <a:r>
              <a:rPr sz="2400" strike="noStrike" noProof="1" dirty="0">
                <a:effectLst/>
              </a:rPr>
              <a:t>的幻觉物体。</a:t>
            </a:r>
            <a:endParaRPr sz="2400" strike="noStrike" noProof="1" dirty="0">
              <a:effectLst/>
            </a:endParaRPr>
          </a:p>
          <a:p>
            <a:pPr marL="0" indent="0">
              <a:lnSpc>
                <a:spcPct val="150000"/>
              </a:lnSpc>
              <a:spcBef>
                <a:spcPts val="0"/>
              </a:spcBef>
              <a:buNone/>
            </a:pPr>
            <a:endParaRPr sz="2400" strike="noStrike" noProof="1" dirty="0">
              <a:effectLst/>
            </a:endParaRPr>
          </a:p>
          <a:p>
            <a:pPr marL="0" indent="0">
              <a:lnSpc>
                <a:spcPct val="150000"/>
              </a:lnSpc>
              <a:spcBef>
                <a:spcPts val="0"/>
              </a:spcBef>
              <a:buNone/>
            </a:pPr>
            <a:r>
              <a:rPr sz="2400" b="1" strike="noStrike" noProof="1" dirty="0">
                <a:solidFill>
                  <a:srgbClr val="FF0000"/>
                </a:solidFill>
                <a:effectLst/>
              </a:rPr>
              <a:t>注意</a:t>
            </a:r>
            <a:r>
              <a:rPr lang="zh-CN" sz="2400" b="1" strike="noStrike" noProof="1" dirty="0">
                <a:solidFill>
                  <a:srgbClr val="FF0000"/>
                </a:solidFill>
                <a:effectLst/>
              </a:rPr>
              <a:t>：</a:t>
            </a:r>
            <a:r>
              <a:rPr sz="2400" b="1" strike="noStrike" noProof="1" dirty="0">
                <a:effectLst/>
              </a:rPr>
              <a:t>与上一小节不同的是，此处的不一定为0，即需要幻形处理的装置可以是任何物体。</a:t>
            </a:r>
            <a:endParaRPr sz="2400" b="1" strike="noStrike" noProof="1" dirty="0">
              <a:effectLst/>
            </a:endParaRPr>
          </a:p>
        </p:txBody>
      </p:sp>
      <p:graphicFrame>
        <p:nvGraphicFramePr>
          <p:cNvPr id="6" name="对象 5">
            <a:hlinkClick r:id="" action="ppaction://ole?verb="/>
          </p:cNvPr>
          <p:cNvGraphicFramePr>
            <a:graphicFrameLocks noChangeAspect="1"/>
          </p:cNvGraphicFramePr>
          <p:nvPr/>
        </p:nvGraphicFramePr>
        <p:xfrm>
          <a:off x="10743565" y="2074228"/>
          <a:ext cx="682000" cy="396000"/>
        </p:xfrm>
        <a:graphic>
          <a:graphicData uri="http://schemas.openxmlformats.org/presentationml/2006/ole">
            <mc:AlternateContent xmlns:mc="http://schemas.openxmlformats.org/markup-compatibility/2006">
              <mc:Choice xmlns:v="urn:schemas-microsoft-com:vml" Requires="v">
                <p:oleObj spid="_x0000_s12289" name="" r:id="rId12" imgW="393700" imgH="228600" progId="Equation.DSMT4">
                  <p:embed/>
                </p:oleObj>
              </mc:Choice>
              <mc:Fallback>
                <p:oleObj name="" r:id="rId12" imgW="393700" imgH="228600" progId="Equation.DSMT4">
                  <p:embed/>
                  <p:pic>
                    <p:nvPicPr>
                      <p:cNvPr id="0" name="图片 12288"/>
                      <p:cNvPicPr/>
                      <p:nvPr/>
                    </p:nvPicPr>
                    <p:blipFill>
                      <a:blip r:embed="rId13"/>
                      <a:stretch>
                        <a:fillRect/>
                      </a:stretch>
                    </p:blipFill>
                    <p:spPr>
                      <a:xfrm>
                        <a:off x="10743565" y="2074228"/>
                        <a:ext cx="682000" cy="39600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3351530" y="2601278"/>
          <a:ext cx="770000" cy="396000"/>
        </p:xfrm>
        <a:graphic>
          <a:graphicData uri="http://schemas.openxmlformats.org/presentationml/2006/ole">
            <mc:AlternateContent xmlns:mc="http://schemas.openxmlformats.org/markup-compatibility/2006">
              <mc:Choice xmlns:v="urn:schemas-microsoft-com:vml" Requires="v">
                <p:oleObj spid="_x0000_s12290" name="" r:id="rId14" imgW="444500" imgH="228600" progId="Equation.DSMT4">
                  <p:embed/>
                </p:oleObj>
              </mc:Choice>
              <mc:Fallback>
                <p:oleObj name="" r:id="rId14" imgW="444500" imgH="228600" progId="Equation.DSMT4">
                  <p:embed/>
                  <p:pic>
                    <p:nvPicPr>
                      <p:cNvPr id="0" name="图片 12289"/>
                      <p:cNvPicPr/>
                      <p:nvPr/>
                    </p:nvPicPr>
                    <p:blipFill>
                      <a:blip r:embed="rId15"/>
                      <a:stretch>
                        <a:fillRect/>
                      </a:stretch>
                    </p:blipFill>
                    <p:spPr>
                      <a:xfrm>
                        <a:off x="3351530" y="2601278"/>
                        <a:ext cx="770000" cy="396000"/>
                      </a:xfrm>
                      <a:prstGeom prst="rect">
                        <a:avLst/>
                      </a:prstGeom>
                    </p:spPr>
                  </p:pic>
                </p:oleObj>
              </mc:Fallback>
            </mc:AlternateContent>
          </a:graphicData>
        </a:graphic>
      </p:graphicFrame>
      <p:graphicFrame>
        <p:nvGraphicFramePr>
          <p:cNvPr id="16" name="对象 15">
            <a:hlinkClick r:id="" action="ppaction://ole?verb="/>
          </p:cNvPr>
          <p:cNvGraphicFramePr>
            <a:graphicFrameLocks noChangeAspect="1"/>
          </p:cNvGraphicFramePr>
          <p:nvPr/>
        </p:nvGraphicFramePr>
        <p:xfrm>
          <a:off x="10215245" y="2600643"/>
          <a:ext cx="1210000" cy="396000"/>
        </p:xfrm>
        <a:graphic>
          <a:graphicData uri="http://schemas.openxmlformats.org/presentationml/2006/ole">
            <mc:AlternateContent xmlns:mc="http://schemas.openxmlformats.org/markup-compatibility/2006">
              <mc:Choice xmlns:v="urn:schemas-microsoft-com:vml" Requires="v">
                <p:oleObj spid="_x0000_s12291" name="" r:id="rId16" imgW="698500" imgH="228600" progId="Equation.DSMT4">
                  <p:embed/>
                </p:oleObj>
              </mc:Choice>
              <mc:Fallback>
                <p:oleObj name="" r:id="rId16" imgW="698500" imgH="228600" progId="Equation.DSMT4">
                  <p:embed/>
                  <p:pic>
                    <p:nvPicPr>
                      <p:cNvPr id="0" name="图片 12290"/>
                      <p:cNvPicPr/>
                      <p:nvPr/>
                    </p:nvPicPr>
                    <p:blipFill>
                      <a:blip r:embed="rId17"/>
                      <a:stretch>
                        <a:fillRect/>
                      </a:stretch>
                    </p:blipFill>
                    <p:spPr>
                      <a:xfrm>
                        <a:off x="10215245" y="2600643"/>
                        <a:ext cx="1210000" cy="396000"/>
                      </a:xfrm>
                      <a:prstGeom prst="rect">
                        <a:avLst/>
                      </a:prstGeom>
                    </p:spPr>
                  </p:pic>
                </p:oleObj>
              </mc:Fallback>
            </mc:AlternateContent>
          </a:graphicData>
        </a:graphic>
      </p:graphicFrame>
      <p:graphicFrame>
        <p:nvGraphicFramePr>
          <p:cNvPr id="17" name="对象 16">
            <a:hlinkClick r:id="" action="ppaction://ole?verb="/>
          </p:cNvPr>
          <p:cNvGraphicFramePr>
            <a:graphicFrameLocks noChangeAspect="1"/>
          </p:cNvGraphicFramePr>
          <p:nvPr/>
        </p:nvGraphicFramePr>
        <p:xfrm>
          <a:off x="2204720" y="3121978"/>
          <a:ext cx="770000" cy="396000"/>
        </p:xfrm>
        <a:graphic>
          <a:graphicData uri="http://schemas.openxmlformats.org/presentationml/2006/ole">
            <mc:AlternateContent xmlns:mc="http://schemas.openxmlformats.org/markup-compatibility/2006">
              <mc:Choice xmlns:v="urn:schemas-microsoft-com:vml" Requires="v">
                <p:oleObj spid="_x0000_s12292" name="" r:id="rId18" imgW="444500" imgH="228600" progId="Equation.DSMT4">
                  <p:embed/>
                </p:oleObj>
              </mc:Choice>
              <mc:Fallback>
                <p:oleObj name="" r:id="rId18" imgW="444500" imgH="228600" progId="Equation.DSMT4">
                  <p:embed/>
                  <p:pic>
                    <p:nvPicPr>
                      <p:cNvPr id="0" name="图片 12291"/>
                      <p:cNvPicPr/>
                      <p:nvPr/>
                    </p:nvPicPr>
                    <p:blipFill>
                      <a:blip r:embed="rId19"/>
                      <a:stretch>
                        <a:fillRect/>
                      </a:stretch>
                    </p:blipFill>
                    <p:spPr>
                      <a:xfrm>
                        <a:off x="2204720" y="3121978"/>
                        <a:ext cx="770000" cy="396000"/>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8499475" y="3157538"/>
          <a:ext cx="300000" cy="360000"/>
        </p:xfrm>
        <a:graphic>
          <a:graphicData uri="http://schemas.openxmlformats.org/presentationml/2006/ole">
            <mc:AlternateContent xmlns:mc="http://schemas.openxmlformats.org/markup-compatibility/2006">
              <mc:Choice xmlns:v="urn:schemas-microsoft-com:vml" Requires="v">
                <p:oleObj spid="_x0000_s12293" name="" r:id="rId20" imgW="190500" imgH="228600" progId="Equation.DSMT4">
                  <p:embed/>
                </p:oleObj>
              </mc:Choice>
              <mc:Fallback>
                <p:oleObj name="" r:id="rId20" imgW="190500" imgH="228600" progId="Equation.DSMT4">
                  <p:embed/>
                  <p:pic>
                    <p:nvPicPr>
                      <p:cNvPr id="0" name="图片 12292"/>
                      <p:cNvPicPr/>
                      <p:nvPr/>
                    </p:nvPicPr>
                    <p:blipFill>
                      <a:blip r:embed="rId21"/>
                      <a:stretch>
                        <a:fillRect/>
                      </a:stretch>
                    </p:blipFill>
                    <p:spPr>
                      <a:xfrm>
                        <a:off x="8499475" y="3157538"/>
                        <a:ext cx="300000" cy="360000"/>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nvGraphicFramePr>
        <p:xfrm>
          <a:off x="2149475" y="3709988"/>
          <a:ext cx="748000" cy="396000"/>
        </p:xfrm>
        <a:graphic>
          <a:graphicData uri="http://schemas.openxmlformats.org/presentationml/2006/ole">
            <mc:AlternateContent xmlns:mc="http://schemas.openxmlformats.org/markup-compatibility/2006">
              <mc:Choice xmlns:v="urn:schemas-microsoft-com:vml" Requires="v">
                <p:oleObj spid="_x0000_s12294" name="" r:id="rId22" imgW="431800" imgH="228600" progId="Equation.DSMT4">
                  <p:embed/>
                </p:oleObj>
              </mc:Choice>
              <mc:Fallback>
                <p:oleObj name="" r:id="rId22" imgW="431800" imgH="228600" progId="Equation.DSMT4">
                  <p:embed/>
                  <p:pic>
                    <p:nvPicPr>
                      <p:cNvPr id="0" name="图片 12293"/>
                      <p:cNvPicPr/>
                      <p:nvPr/>
                    </p:nvPicPr>
                    <p:blipFill>
                      <a:blip r:embed="rId23"/>
                      <a:stretch>
                        <a:fillRect/>
                      </a:stretch>
                    </p:blipFill>
                    <p:spPr>
                      <a:xfrm>
                        <a:off x="2149475" y="3709988"/>
                        <a:ext cx="748000" cy="396000"/>
                      </a:xfrm>
                      <a:prstGeom prst="rect">
                        <a:avLst/>
                      </a:prstGeom>
                    </p:spPr>
                  </p:pic>
                </p:oleObj>
              </mc:Fallback>
            </mc:AlternateContent>
          </a:graphicData>
        </a:graphic>
      </p:graphicFrame>
      <p:graphicFrame>
        <p:nvGraphicFramePr>
          <p:cNvPr id="21" name="对象 20">
            <a:hlinkClick r:id="" action="ppaction://ole?verb="/>
          </p:cNvPr>
          <p:cNvGraphicFramePr>
            <a:graphicFrameLocks noChangeAspect="1"/>
          </p:cNvGraphicFramePr>
          <p:nvPr/>
        </p:nvGraphicFramePr>
        <p:xfrm>
          <a:off x="5365115" y="3709353"/>
          <a:ext cx="748000" cy="396000"/>
        </p:xfrm>
        <a:graphic>
          <a:graphicData uri="http://schemas.openxmlformats.org/presentationml/2006/ole">
            <mc:AlternateContent xmlns:mc="http://schemas.openxmlformats.org/markup-compatibility/2006">
              <mc:Choice xmlns:v="urn:schemas-microsoft-com:vml" Requires="v">
                <p:oleObj spid="_x0000_s12295" name="" r:id="rId24" imgW="431800" imgH="228600" progId="Equation.DSMT4">
                  <p:embed/>
                </p:oleObj>
              </mc:Choice>
              <mc:Fallback>
                <p:oleObj name="" r:id="rId24" imgW="431800" imgH="228600" progId="Equation.DSMT4">
                  <p:embed/>
                  <p:pic>
                    <p:nvPicPr>
                      <p:cNvPr id="0" name="图片 12294"/>
                      <p:cNvPicPr/>
                      <p:nvPr/>
                    </p:nvPicPr>
                    <p:blipFill>
                      <a:blip r:embed="rId25"/>
                      <a:stretch>
                        <a:fillRect/>
                      </a:stretch>
                    </p:blipFill>
                    <p:spPr>
                      <a:xfrm>
                        <a:off x="5365115" y="3709353"/>
                        <a:ext cx="748000" cy="396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3.10.8 </a:t>
            </a:r>
            <a:r>
              <a:rPr sz="2400" b="1" kern="0">
                <a:sym typeface="+mn-ea"/>
              </a:rPr>
              <a:t>各向同性的静磁幻觉装置</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1"/>
            </p:custDataLst>
          </p:nvPr>
        </p:nvSpPr>
        <p:spPr>
          <a:xfrm>
            <a:off x="857250" y="1297940"/>
            <a:ext cx="1073912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effectLst/>
              </a:rPr>
              <a:t>        </a:t>
            </a:r>
            <a:r>
              <a:rPr sz="2400" strike="noStrike" noProof="1" dirty="0">
                <a:effectLst/>
              </a:rPr>
              <a:t>设两种情况下在区域</a:t>
            </a:r>
            <a:r>
              <a:rPr lang="en-US" sz="2400" strike="noStrike" noProof="1" dirty="0">
                <a:effectLst/>
              </a:rPr>
              <a:t>         </a:t>
            </a:r>
            <a:r>
              <a:rPr sz="2400" strike="noStrike" noProof="1" dirty="0">
                <a:effectLst/>
              </a:rPr>
              <a:t>内的磁场分布完全一样，通过对拉普拉斯方程进行分离变量，并匹配边界条件，计算得到幻觉套层区域内的磁导率分布可以表达为：</a:t>
            </a:r>
            <a:endParaRPr sz="2400" strike="noStrike" noProof="1" dirty="0">
              <a:effectLst/>
            </a:endParaRPr>
          </a:p>
          <a:p>
            <a:pPr marL="0" indent="0">
              <a:lnSpc>
                <a:spcPct val="150000"/>
              </a:lnSpc>
              <a:spcBef>
                <a:spcPts val="0"/>
              </a:spcBef>
              <a:buNone/>
            </a:pPr>
            <a:endParaRPr sz="2400" strike="noStrike" noProof="1" dirty="0">
              <a:effectLst/>
            </a:endParaRPr>
          </a:p>
          <a:p>
            <a:pPr marL="0" indent="0">
              <a:lnSpc>
                <a:spcPct val="150000"/>
              </a:lnSpc>
              <a:spcBef>
                <a:spcPts val="0"/>
              </a:spcBef>
              <a:buNone/>
            </a:pPr>
            <a:r>
              <a:rPr sz="2400" strike="noStrike" noProof="1" dirty="0">
                <a:effectLst/>
              </a:rPr>
              <a:t>其中</a:t>
            </a:r>
            <a:r>
              <a:rPr lang="zh-CN" sz="2400" strike="noStrike" noProof="1" dirty="0">
                <a:effectLst/>
              </a:rPr>
              <a:t>，</a:t>
            </a:r>
            <a:endParaRPr lang="zh-CN" sz="2400" strike="noStrike" noProof="1" dirty="0">
              <a:effectLst/>
            </a:endParaRPr>
          </a:p>
          <a:p>
            <a:pPr marL="0" indent="0">
              <a:lnSpc>
                <a:spcPct val="150000"/>
              </a:lnSpc>
              <a:spcBef>
                <a:spcPts val="0"/>
              </a:spcBef>
              <a:buNone/>
            </a:pPr>
            <a:endParaRPr lang="zh-CN" sz="2400" strike="noStrike" noProof="1" dirty="0">
              <a:effectLst/>
            </a:endParaRPr>
          </a:p>
          <a:p>
            <a:pPr marL="0" indent="0">
              <a:lnSpc>
                <a:spcPct val="150000"/>
              </a:lnSpc>
              <a:spcBef>
                <a:spcPts val="0"/>
              </a:spcBef>
              <a:buNone/>
            </a:pPr>
            <a:endParaRPr sz="2400" strike="noStrike" noProof="1" dirty="0">
              <a:effectLst/>
            </a:endParaRPr>
          </a:p>
          <a:p>
            <a:pPr marL="0" indent="0">
              <a:lnSpc>
                <a:spcPct val="150000"/>
              </a:lnSpc>
              <a:spcBef>
                <a:spcPts val="0"/>
              </a:spcBef>
              <a:buNone/>
            </a:pPr>
            <a:endParaRPr sz="2400" strike="noStrike" noProof="1" dirty="0">
              <a:effectLst/>
            </a:endParaRPr>
          </a:p>
        </p:txBody>
      </p:sp>
      <p:graphicFrame>
        <p:nvGraphicFramePr>
          <p:cNvPr id="4" name="对象 3">
            <a:hlinkClick r:id="" action="ppaction://ole?verb="/>
          </p:cNvPr>
          <p:cNvGraphicFramePr>
            <a:graphicFrameLocks noChangeAspect="1"/>
          </p:cNvGraphicFramePr>
          <p:nvPr/>
        </p:nvGraphicFramePr>
        <p:xfrm>
          <a:off x="4294823" y="1504633"/>
          <a:ext cx="702900" cy="396000"/>
        </p:xfrm>
        <a:graphic>
          <a:graphicData uri="http://schemas.openxmlformats.org/presentationml/2006/ole">
            <mc:AlternateContent xmlns:mc="http://schemas.openxmlformats.org/markup-compatibility/2006">
              <mc:Choice xmlns:v="urn:schemas-microsoft-com:vml" Requires="v">
                <p:oleObj spid="_x0000_s13313" name="" r:id="rId12" imgW="405765" imgH="228600" progId="Equation.DSMT4">
                  <p:embed/>
                </p:oleObj>
              </mc:Choice>
              <mc:Fallback>
                <p:oleObj name="" r:id="rId12" imgW="405765" imgH="228600" progId="Equation.DSMT4">
                  <p:embed/>
                  <p:pic>
                    <p:nvPicPr>
                      <p:cNvPr id="0" name="图片 13312"/>
                      <p:cNvPicPr/>
                      <p:nvPr/>
                    </p:nvPicPr>
                    <p:blipFill>
                      <a:blip r:embed="rId13"/>
                      <a:stretch>
                        <a:fillRect/>
                      </a:stretch>
                    </p:blipFill>
                    <p:spPr>
                      <a:xfrm>
                        <a:off x="4294823" y="1504633"/>
                        <a:ext cx="702900" cy="396000"/>
                      </a:xfrm>
                      <a:prstGeom prst="rect">
                        <a:avLst/>
                      </a:prstGeom>
                    </p:spPr>
                  </p:pic>
                </p:oleObj>
              </mc:Fallback>
            </mc:AlternateContent>
          </a:graphicData>
        </a:graphic>
      </p:graphicFrame>
      <p:graphicFrame>
        <p:nvGraphicFramePr>
          <p:cNvPr id="22" name="对象 21">
            <a:hlinkClick r:id="" action="ppaction://ole?verb="/>
          </p:cNvPr>
          <p:cNvGraphicFramePr>
            <a:graphicFrameLocks noChangeAspect="1"/>
          </p:cNvGraphicFramePr>
          <p:nvPr/>
        </p:nvGraphicFramePr>
        <p:xfrm>
          <a:off x="4041140" y="2832418"/>
          <a:ext cx="4472308" cy="684000"/>
        </p:xfrm>
        <a:graphic>
          <a:graphicData uri="http://schemas.openxmlformats.org/presentationml/2006/ole">
            <mc:AlternateContent xmlns:mc="http://schemas.openxmlformats.org/markup-compatibility/2006">
              <mc:Choice xmlns:v="urn:schemas-microsoft-com:vml" Requires="v">
                <p:oleObj spid="_x0000_s13314" name="" r:id="rId14" imgW="3238500" imgH="495300" progId="Equation.DSMT4">
                  <p:embed/>
                </p:oleObj>
              </mc:Choice>
              <mc:Fallback>
                <p:oleObj name="" r:id="rId14" imgW="3238500" imgH="495300" progId="Equation.DSMT4">
                  <p:embed/>
                  <p:pic>
                    <p:nvPicPr>
                      <p:cNvPr id="0" name="图片 13313"/>
                      <p:cNvPicPr/>
                      <p:nvPr/>
                    </p:nvPicPr>
                    <p:blipFill>
                      <a:blip r:embed="rId15"/>
                      <a:stretch>
                        <a:fillRect/>
                      </a:stretch>
                    </p:blipFill>
                    <p:spPr>
                      <a:xfrm>
                        <a:off x="4041140" y="2832418"/>
                        <a:ext cx="4472308" cy="684000"/>
                      </a:xfrm>
                      <a:prstGeom prst="rect">
                        <a:avLst/>
                      </a:prstGeom>
                    </p:spPr>
                  </p:pic>
                </p:oleObj>
              </mc:Fallback>
            </mc:AlternateContent>
          </a:graphicData>
        </a:graphic>
      </p:graphicFrame>
      <p:graphicFrame>
        <p:nvGraphicFramePr>
          <p:cNvPr id="23" name="对象 22">
            <a:hlinkClick r:id="" action="ppaction://ole?verb="/>
          </p:cNvPr>
          <p:cNvGraphicFramePr>
            <a:graphicFrameLocks noChangeAspect="1"/>
          </p:cNvGraphicFramePr>
          <p:nvPr/>
        </p:nvGraphicFramePr>
        <p:xfrm>
          <a:off x="4257993" y="4062413"/>
          <a:ext cx="1841786" cy="900000"/>
        </p:xfrm>
        <a:graphic>
          <a:graphicData uri="http://schemas.openxmlformats.org/presentationml/2006/ole">
            <mc:AlternateContent xmlns:mc="http://schemas.openxmlformats.org/markup-compatibility/2006">
              <mc:Choice xmlns:v="urn:schemas-microsoft-com:vml" Requires="v">
                <p:oleObj spid="_x0000_s13315" name="" r:id="rId16" imgW="1091565" imgH="533400" progId="Equation.DSMT4">
                  <p:embed/>
                </p:oleObj>
              </mc:Choice>
              <mc:Fallback>
                <p:oleObj name="" r:id="rId16" imgW="1091565" imgH="533400" progId="Equation.DSMT4">
                  <p:embed/>
                  <p:pic>
                    <p:nvPicPr>
                      <p:cNvPr id="0" name="图片 13314"/>
                      <p:cNvPicPr/>
                      <p:nvPr/>
                    </p:nvPicPr>
                    <p:blipFill>
                      <a:blip r:embed="rId17"/>
                      <a:stretch>
                        <a:fillRect/>
                      </a:stretch>
                    </p:blipFill>
                    <p:spPr>
                      <a:xfrm>
                        <a:off x="4257993" y="4062413"/>
                        <a:ext cx="1841786" cy="900000"/>
                      </a:xfrm>
                      <a:prstGeom prst="rect">
                        <a:avLst/>
                      </a:prstGeom>
                    </p:spPr>
                  </p:pic>
                </p:oleObj>
              </mc:Fallback>
            </mc:AlternateContent>
          </a:graphicData>
        </a:graphic>
      </p:graphicFrame>
      <p:graphicFrame>
        <p:nvGraphicFramePr>
          <p:cNvPr id="24" name="对象 23">
            <a:hlinkClick r:id="" action="ppaction://ole?verb="/>
          </p:cNvPr>
          <p:cNvGraphicFramePr>
            <a:graphicFrameLocks noChangeAspect="1"/>
          </p:cNvGraphicFramePr>
          <p:nvPr/>
        </p:nvGraphicFramePr>
        <p:xfrm>
          <a:off x="7499350" y="4062413"/>
          <a:ext cx="1014300" cy="828000"/>
        </p:xfrm>
        <a:graphic>
          <a:graphicData uri="http://schemas.openxmlformats.org/presentationml/2006/ole">
            <mc:AlternateContent xmlns:mc="http://schemas.openxmlformats.org/markup-compatibility/2006">
              <mc:Choice xmlns:v="urn:schemas-microsoft-com:vml" Requires="v">
                <p:oleObj spid="_x0000_s13316" name="" r:id="rId18" imgW="622300" imgH="508000" progId="Equation.DSMT4">
                  <p:embed/>
                </p:oleObj>
              </mc:Choice>
              <mc:Fallback>
                <p:oleObj name="" r:id="rId18" imgW="622300" imgH="508000" progId="Equation.DSMT4">
                  <p:embed/>
                  <p:pic>
                    <p:nvPicPr>
                      <p:cNvPr id="0" name="图片 13315"/>
                      <p:cNvPicPr/>
                      <p:nvPr/>
                    </p:nvPicPr>
                    <p:blipFill>
                      <a:blip r:embed="rId19"/>
                      <a:stretch>
                        <a:fillRect/>
                      </a:stretch>
                    </p:blipFill>
                    <p:spPr>
                      <a:xfrm>
                        <a:off x="7499350" y="4062413"/>
                        <a:ext cx="1014300" cy="828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3.10.8 </a:t>
            </a:r>
            <a:r>
              <a:rPr sz="2400" b="1" kern="0">
                <a:sym typeface="+mn-ea"/>
              </a:rPr>
              <a:t>各向同性的静磁幻觉装置</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1"/>
            </p:custDataLst>
          </p:nvPr>
        </p:nvSpPr>
        <p:spPr>
          <a:xfrm>
            <a:off x="857250" y="1297940"/>
            <a:ext cx="1073912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effectLst/>
              </a:rPr>
              <a:t>        </a:t>
            </a:r>
            <a:r>
              <a:rPr sz="2400" strike="noStrike" noProof="1" dirty="0">
                <a:effectLst/>
              </a:rPr>
              <a:t>仿真中的参数设置为</a:t>
            </a:r>
            <a:r>
              <a:rPr lang="en-US" sz="2400" strike="noStrike" noProof="1" dirty="0">
                <a:effectLst/>
              </a:rPr>
              <a:t>               </a:t>
            </a:r>
            <a:r>
              <a:rPr sz="2400" strike="noStrike" noProof="1" dirty="0">
                <a:effectLst/>
              </a:rPr>
              <a:t>，</a:t>
            </a:r>
            <a:r>
              <a:rPr lang="en-US" sz="2400" strike="noStrike" noProof="1" dirty="0">
                <a:effectLst/>
              </a:rPr>
              <a:t>              </a:t>
            </a:r>
            <a:r>
              <a:rPr sz="2400" strike="noStrike" noProof="1" dirty="0">
                <a:effectLst/>
              </a:rPr>
              <a:t>，</a:t>
            </a:r>
            <a:r>
              <a:rPr lang="en-US" sz="2400" strike="noStrike" noProof="1" dirty="0">
                <a:effectLst/>
              </a:rPr>
              <a:t>       </a:t>
            </a:r>
            <a:r>
              <a:rPr sz="2400" strike="noStrike" noProof="1" dirty="0">
                <a:effectLst/>
              </a:rPr>
              <a:t>，</a:t>
            </a:r>
            <a:r>
              <a:rPr lang="en-US" sz="2400" strike="noStrike" noProof="1" dirty="0">
                <a:effectLst/>
              </a:rPr>
              <a:t>         </a:t>
            </a:r>
            <a:r>
              <a:rPr sz="2400" strike="noStrike" noProof="1" dirty="0">
                <a:effectLst/>
              </a:rPr>
              <a:t>。根据磁导率分布表达式计算可得套层之间的磁导率为</a:t>
            </a:r>
            <a:r>
              <a:rPr lang="en-US" sz="2400" strike="noStrike" noProof="1" dirty="0">
                <a:effectLst/>
              </a:rPr>
              <a:t>               </a:t>
            </a:r>
            <a:r>
              <a:rPr sz="2400" strike="noStrike" noProof="1" dirty="0">
                <a:effectLst/>
              </a:rPr>
              <a:t>。</a:t>
            </a:r>
            <a:r>
              <a:rPr lang="zh-CN" sz="2400" strike="noStrike" noProof="1" dirty="0">
                <a:effectLst/>
              </a:rPr>
              <a:t>使用</a:t>
            </a:r>
            <a:r>
              <a:rPr lang="en-US" altLang="zh-CN" sz="2400" strike="noStrike" noProof="1" dirty="0">
                <a:effectLst/>
              </a:rPr>
              <a:t>PDETool</a:t>
            </a:r>
            <a:r>
              <a:rPr lang="zh-CN" altLang="en-US" sz="2400" strike="noStrike" noProof="1" dirty="0">
                <a:effectLst/>
              </a:rPr>
              <a:t>仿真。</a:t>
            </a:r>
            <a:endParaRPr lang="zh-CN" altLang="en-US" sz="2400" strike="noStrike" noProof="1" dirty="0">
              <a:effectLst/>
            </a:endParaRPr>
          </a:p>
        </p:txBody>
      </p:sp>
      <p:graphicFrame>
        <p:nvGraphicFramePr>
          <p:cNvPr id="6" name="对象 5">
            <a:hlinkClick r:id="" action="ppaction://ole?verb="/>
          </p:cNvPr>
          <p:cNvGraphicFramePr>
            <a:graphicFrameLocks noChangeAspect="1"/>
          </p:cNvGraphicFramePr>
          <p:nvPr/>
        </p:nvGraphicFramePr>
        <p:xfrm>
          <a:off x="4313555" y="1497648"/>
          <a:ext cx="1122000" cy="396000"/>
        </p:xfrm>
        <a:graphic>
          <a:graphicData uri="http://schemas.openxmlformats.org/presentationml/2006/ole">
            <mc:AlternateContent xmlns:mc="http://schemas.openxmlformats.org/markup-compatibility/2006">
              <mc:Choice xmlns:v="urn:schemas-microsoft-com:vml" Requires="v">
                <p:oleObj spid="_x0000_s14337" name="" r:id="rId12" imgW="647700" imgH="228600" progId="Equation.DSMT4">
                  <p:embed/>
                </p:oleObj>
              </mc:Choice>
              <mc:Fallback>
                <p:oleObj name="" r:id="rId12" imgW="647700" imgH="228600" progId="Equation.DSMT4">
                  <p:embed/>
                  <p:pic>
                    <p:nvPicPr>
                      <p:cNvPr id="0" name="图片 14336"/>
                      <p:cNvPicPr/>
                      <p:nvPr/>
                    </p:nvPicPr>
                    <p:blipFill>
                      <a:blip r:embed="rId13"/>
                      <a:stretch>
                        <a:fillRect/>
                      </a:stretch>
                    </p:blipFill>
                    <p:spPr>
                      <a:xfrm>
                        <a:off x="4313555" y="1497648"/>
                        <a:ext cx="1122000" cy="39600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custDataLst>
              <p:tags r:id="rId14"/>
            </p:custDataLst>
          </p:nvPr>
        </p:nvGraphicFramePr>
        <p:xfrm>
          <a:off x="5558768" y="1497846"/>
          <a:ext cx="1254125" cy="395605"/>
        </p:xfrm>
        <a:graphic>
          <a:graphicData uri="http://schemas.openxmlformats.org/presentationml/2006/ole">
            <mc:AlternateContent xmlns:mc="http://schemas.openxmlformats.org/markup-compatibility/2006">
              <mc:Choice xmlns:v="urn:schemas-microsoft-com:vml" Requires="v">
                <p:oleObj spid="_x0000_s4" name="" r:id="rId15" imgW="723900" imgH="228600" progId="Equation.DSMT4">
                  <p:embed/>
                </p:oleObj>
              </mc:Choice>
              <mc:Fallback>
                <p:oleObj name="" r:id="rId15" imgW="723900" imgH="228600" progId="Equation.DSMT4">
                  <p:embed/>
                  <p:pic>
                    <p:nvPicPr>
                      <p:cNvPr id="0" name="图片 14336"/>
                      <p:cNvPicPr/>
                      <p:nvPr/>
                    </p:nvPicPr>
                    <p:blipFill>
                      <a:blip r:embed="rId16"/>
                      <a:stretch>
                        <a:fillRect/>
                      </a:stretch>
                    </p:blipFill>
                    <p:spPr>
                      <a:xfrm>
                        <a:off x="5558768" y="1497846"/>
                        <a:ext cx="1254125" cy="395605"/>
                      </a:xfrm>
                      <a:prstGeom prst="rect">
                        <a:avLst/>
                      </a:prstGeom>
                    </p:spPr>
                  </p:pic>
                </p:oleObj>
              </mc:Fallback>
            </mc:AlternateContent>
          </a:graphicData>
        </a:graphic>
      </p:graphicFrame>
      <p:graphicFrame>
        <p:nvGraphicFramePr>
          <p:cNvPr id="16" name="对象 15">
            <a:hlinkClick r:id="" action="ppaction://ole?verb="/>
          </p:cNvPr>
          <p:cNvGraphicFramePr>
            <a:graphicFrameLocks noChangeAspect="1"/>
          </p:cNvGraphicFramePr>
          <p:nvPr>
            <p:custDataLst>
              <p:tags r:id="rId17"/>
            </p:custDataLst>
          </p:nvPr>
        </p:nvGraphicFramePr>
        <p:xfrm>
          <a:off x="6936083" y="1497846"/>
          <a:ext cx="748665" cy="395605"/>
        </p:xfrm>
        <a:graphic>
          <a:graphicData uri="http://schemas.openxmlformats.org/presentationml/2006/ole">
            <mc:AlternateContent xmlns:mc="http://schemas.openxmlformats.org/markup-compatibility/2006">
              <mc:Choice xmlns:v="urn:schemas-microsoft-com:vml" Requires="v">
                <p:oleObj spid="_x0000_s17" name="" r:id="rId18" imgW="431800" imgH="228600" progId="Equation.DSMT4">
                  <p:embed/>
                </p:oleObj>
              </mc:Choice>
              <mc:Fallback>
                <p:oleObj name="" r:id="rId18" imgW="431800" imgH="228600" progId="Equation.DSMT4">
                  <p:embed/>
                  <p:pic>
                    <p:nvPicPr>
                      <p:cNvPr id="0" name="图片 14336"/>
                      <p:cNvPicPr/>
                      <p:nvPr/>
                    </p:nvPicPr>
                    <p:blipFill>
                      <a:blip r:embed="rId19"/>
                      <a:stretch>
                        <a:fillRect/>
                      </a:stretch>
                    </p:blipFill>
                    <p:spPr>
                      <a:xfrm>
                        <a:off x="6936083" y="1497846"/>
                        <a:ext cx="748665" cy="395605"/>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custDataLst>
              <p:tags r:id="rId20"/>
            </p:custDataLst>
          </p:nvPr>
        </p:nvGraphicFramePr>
        <p:xfrm>
          <a:off x="7807938" y="1497846"/>
          <a:ext cx="859155" cy="395605"/>
        </p:xfrm>
        <a:graphic>
          <a:graphicData uri="http://schemas.openxmlformats.org/presentationml/2006/ole">
            <mc:AlternateContent xmlns:mc="http://schemas.openxmlformats.org/markup-compatibility/2006">
              <mc:Choice xmlns:v="urn:schemas-microsoft-com:vml" Requires="v">
                <p:oleObj spid="_x0000_s19" name="" r:id="rId21" imgW="495300" imgH="228600" progId="Equation.DSMT4">
                  <p:embed/>
                </p:oleObj>
              </mc:Choice>
              <mc:Fallback>
                <p:oleObj name="" r:id="rId21" imgW="495300" imgH="228600" progId="Equation.DSMT4">
                  <p:embed/>
                  <p:pic>
                    <p:nvPicPr>
                      <p:cNvPr id="0" name="图片 14336"/>
                      <p:cNvPicPr/>
                      <p:nvPr/>
                    </p:nvPicPr>
                    <p:blipFill>
                      <a:blip r:embed="rId22"/>
                      <a:stretch>
                        <a:fillRect/>
                      </a:stretch>
                    </p:blipFill>
                    <p:spPr>
                      <a:xfrm>
                        <a:off x="7807938" y="1497846"/>
                        <a:ext cx="859155" cy="395605"/>
                      </a:xfrm>
                      <a:prstGeom prst="rect">
                        <a:avLst/>
                      </a:prstGeom>
                    </p:spPr>
                  </p:pic>
                </p:oleObj>
              </mc:Fallback>
            </mc:AlternateContent>
          </a:graphicData>
        </a:graphic>
      </p:graphicFrame>
      <p:graphicFrame>
        <p:nvGraphicFramePr>
          <p:cNvPr id="21" name="对象 20">
            <a:hlinkClick r:id="" action="ppaction://ole?verb="/>
          </p:cNvPr>
          <p:cNvGraphicFramePr>
            <a:graphicFrameLocks noChangeAspect="1"/>
          </p:cNvGraphicFramePr>
          <p:nvPr>
            <p:custDataLst>
              <p:tags r:id="rId23"/>
            </p:custDataLst>
          </p:nvPr>
        </p:nvGraphicFramePr>
        <p:xfrm>
          <a:off x="5492411" y="2021086"/>
          <a:ext cx="1189990" cy="395605"/>
        </p:xfrm>
        <a:graphic>
          <a:graphicData uri="http://schemas.openxmlformats.org/presentationml/2006/ole">
            <mc:AlternateContent xmlns:mc="http://schemas.openxmlformats.org/markup-compatibility/2006">
              <mc:Choice xmlns:v="urn:schemas-microsoft-com:vml" Requires="v">
                <p:oleObj spid="_x0000_s25" name="" r:id="rId24" imgW="685800" imgH="228600" progId="Equation.DSMT4">
                  <p:embed/>
                </p:oleObj>
              </mc:Choice>
              <mc:Fallback>
                <p:oleObj name="" r:id="rId24" imgW="685800" imgH="228600" progId="Equation.DSMT4">
                  <p:embed/>
                  <p:pic>
                    <p:nvPicPr>
                      <p:cNvPr id="0" name="图片 14336"/>
                      <p:cNvPicPr/>
                      <p:nvPr/>
                    </p:nvPicPr>
                    <p:blipFill>
                      <a:blip r:embed="rId25"/>
                      <a:stretch>
                        <a:fillRect/>
                      </a:stretch>
                    </p:blipFill>
                    <p:spPr>
                      <a:xfrm>
                        <a:off x="5492411" y="2021086"/>
                        <a:ext cx="1189990" cy="395605"/>
                      </a:xfrm>
                      <a:prstGeom prst="rect">
                        <a:avLst/>
                      </a:prstGeom>
                    </p:spPr>
                  </p:pic>
                </p:oleObj>
              </mc:Fallback>
            </mc:AlternateContent>
          </a:graphicData>
        </a:graphic>
      </p:graphicFrame>
      <p:pic>
        <p:nvPicPr>
          <p:cNvPr id="28" name="图片 27"/>
          <p:cNvPicPr>
            <a:picLocks noChangeAspect="1"/>
          </p:cNvPicPr>
          <p:nvPr>
            <p:custDataLst>
              <p:tags r:id="rId26"/>
            </p:custDataLst>
          </p:nvPr>
        </p:nvPicPr>
        <p:blipFill>
          <a:blip r:embed="rId27"/>
          <a:stretch>
            <a:fillRect/>
          </a:stretch>
        </p:blipFill>
        <p:spPr>
          <a:xfrm>
            <a:off x="1848485" y="2578735"/>
            <a:ext cx="3462655" cy="3194050"/>
          </a:xfrm>
          <a:prstGeom prst="rect">
            <a:avLst/>
          </a:prstGeom>
        </p:spPr>
      </p:pic>
      <p:pic>
        <p:nvPicPr>
          <p:cNvPr id="29" name="图片 28"/>
          <p:cNvPicPr>
            <a:picLocks noChangeAspect="1"/>
          </p:cNvPicPr>
          <p:nvPr>
            <p:custDataLst>
              <p:tags r:id="rId28"/>
            </p:custDataLst>
          </p:nvPr>
        </p:nvPicPr>
        <p:blipFill>
          <a:blip r:embed="rId29"/>
          <a:stretch>
            <a:fillRect/>
          </a:stretch>
        </p:blipFill>
        <p:spPr>
          <a:xfrm>
            <a:off x="6511290" y="2578735"/>
            <a:ext cx="3463200" cy="3206853"/>
          </a:xfrm>
          <a:prstGeom prst="rect">
            <a:avLst/>
          </a:prstGeom>
        </p:spPr>
      </p:pic>
      <p:sp>
        <p:nvSpPr>
          <p:cNvPr id="30" name="文本框 29"/>
          <p:cNvSpPr txBox="1"/>
          <p:nvPr/>
        </p:nvSpPr>
        <p:spPr>
          <a:xfrm>
            <a:off x="1494790" y="5791835"/>
            <a:ext cx="4064000" cy="306705"/>
          </a:xfrm>
          <a:prstGeom prst="rect">
            <a:avLst/>
          </a:prstGeom>
          <a:noFill/>
        </p:spPr>
        <p:txBody>
          <a:bodyPr wrap="square" rtlCol="0">
            <a:spAutoFit/>
          </a:bodyPr>
          <a:p>
            <a:pPr algn="ctr"/>
            <a:r>
              <a:rPr lang="zh-CN" altLang="en-US" sz="1400"/>
              <a:t>幻形目标模型的磁势分布</a:t>
            </a:r>
            <a:endParaRPr lang="zh-CN" altLang="en-US" sz="1400"/>
          </a:p>
        </p:txBody>
      </p:sp>
      <p:sp>
        <p:nvSpPr>
          <p:cNvPr id="31" name="文本框 30"/>
          <p:cNvSpPr txBox="1"/>
          <p:nvPr>
            <p:custDataLst>
              <p:tags r:id="rId30"/>
            </p:custDataLst>
          </p:nvPr>
        </p:nvSpPr>
        <p:spPr>
          <a:xfrm>
            <a:off x="6205220" y="5772785"/>
            <a:ext cx="4064000" cy="306705"/>
          </a:xfrm>
          <a:prstGeom prst="rect">
            <a:avLst/>
          </a:prstGeom>
          <a:noFill/>
        </p:spPr>
        <p:txBody>
          <a:bodyPr wrap="square" rtlCol="0">
            <a:spAutoFit/>
          </a:bodyPr>
          <a:p>
            <a:pPr algn="ctr"/>
            <a:r>
              <a:rPr lang="zh-CN" altLang="en-US" sz="1400"/>
              <a:t>使用幻形材料包裹金属柱的磁势分布</a:t>
            </a:r>
            <a:endParaRPr lang="zh-CN" altLang="en-US" sz="140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3.10.9 </a:t>
            </a:r>
            <a:r>
              <a:rPr sz="2400" b="1" kern="0">
                <a:sym typeface="+mn-ea"/>
              </a:rPr>
              <a:t>静磁场中超导体的性质观察</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1"/>
            </p:custDataLst>
          </p:nvPr>
        </p:nvSpPr>
        <p:spPr>
          <a:xfrm>
            <a:off x="857250" y="1297940"/>
            <a:ext cx="1073912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effectLst/>
              </a:rPr>
              <a:t>        </a:t>
            </a:r>
            <a:r>
              <a:rPr sz="2400" strike="noStrike" noProof="1" dirty="0">
                <a:effectLst/>
              </a:rPr>
              <a:t>超导材料处于超导态时，只要外加磁场不超过一定值，磁力线不能透入，超导材料内的磁场恒为零</a:t>
            </a:r>
            <a:r>
              <a:rPr lang="zh-CN" sz="2400" strike="noStrike" noProof="1" dirty="0">
                <a:effectLst/>
              </a:rPr>
              <a:t>，</a:t>
            </a:r>
            <a:r>
              <a:rPr sz="2400" strike="noStrike" noProof="1" dirty="0">
                <a:effectLst/>
              </a:rPr>
              <a:t>即</a:t>
            </a:r>
            <a:r>
              <a:rPr lang="en-US" sz="2400" strike="noStrike" noProof="1" dirty="0">
                <a:effectLst/>
              </a:rPr>
              <a:t>         </a:t>
            </a:r>
            <a:r>
              <a:rPr lang="zh-CN" sz="2400" strike="noStrike" noProof="1" dirty="0">
                <a:effectLst/>
              </a:rPr>
              <a:t>，</a:t>
            </a:r>
            <a:r>
              <a:rPr sz="2400" strike="noStrike" noProof="1" dirty="0">
                <a:effectLst/>
              </a:rPr>
              <a:t>从而任何磁场进入不到柱体内部。</a:t>
            </a:r>
            <a:endParaRPr sz="2400" strike="noStrike" noProof="1" dirty="0">
              <a:effectLst/>
            </a:endParaRPr>
          </a:p>
        </p:txBody>
      </p:sp>
      <p:graphicFrame>
        <p:nvGraphicFramePr>
          <p:cNvPr id="22" name="对象 21">
            <a:hlinkClick r:id="" action="ppaction://ole?verb="/>
          </p:cNvPr>
          <p:cNvGraphicFramePr>
            <a:graphicFrameLocks noChangeAspect="1"/>
          </p:cNvGraphicFramePr>
          <p:nvPr/>
        </p:nvGraphicFramePr>
        <p:xfrm>
          <a:off x="4887913" y="2066608"/>
          <a:ext cx="665905" cy="396000"/>
        </p:xfrm>
        <a:graphic>
          <a:graphicData uri="http://schemas.openxmlformats.org/presentationml/2006/ole">
            <mc:AlternateContent xmlns:mc="http://schemas.openxmlformats.org/markup-compatibility/2006">
              <mc:Choice xmlns:v="urn:schemas-microsoft-com:vml" Requires="v">
                <p:oleObj spid="_x0000_s15361" name="" r:id="rId12" imgW="405765" imgH="241300" progId="Equation.DSMT4">
                  <p:embed/>
                </p:oleObj>
              </mc:Choice>
              <mc:Fallback>
                <p:oleObj name="" r:id="rId12" imgW="405765" imgH="241300" progId="Equation.DSMT4">
                  <p:embed/>
                  <p:pic>
                    <p:nvPicPr>
                      <p:cNvPr id="0" name="图片 15360"/>
                      <p:cNvPicPr/>
                      <p:nvPr/>
                    </p:nvPicPr>
                    <p:blipFill>
                      <a:blip r:embed="rId13"/>
                      <a:stretch>
                        <a:fillRect/>
                      </a:stretch>
                    </p:blipFill>
                    <p:spPr>
                      <a:xfrm>
                        <a:off x="4887913" y="2066608"/>
                        <a:ext cx="665905" cy="396000"/>
                      </a:xfrm>
                      <a:prstGeom prst="rect">
                        <a:avLst/>
                      </a:prstGeom>
                    </p:spPr>
                  </p:pic>
                </p:oleObj>
              </mc:Fallback>
            </mc:AlternateContent>
          </a:graphicData>
        </a:graphic>
      </p:graphicFrame>
      <p:pic>
        <p:nvPicPr>
          <p:cNvPr id="23" name="图片 22"/>
          <p:cNvPicPr>
            <a:picLocks noChangeAspect="1"/>
          </p:cNvPicPr>
          <p:nvPr>
            <p:custDataLst>
              <p:tags r:id="rId14"/>
            </p:custDataLst>
          </p:nvPr>
        </p:nvPicPr>
        <p:blipFill>
          <a:blip r:embed="rId15"/>
          <a:stretch>
            <a:fillRect/>
          </a:stretch>
        </p:blipFill>
        <p:spPr>
          <a:xfrm>
            <a:off x="4308475" y="2545715"/>
            <a:ext cx="3574415" cy="3574415"/>
          </a:xfrm>
          <a:prstGeom prst="rect">
            <a:avLst/>
          </a:prstGeom>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3.10.10 </a:t>
            </a:r>
            <a:r>
              <a:rPr sz="2400" b="1" kern="0">
                <a:sym typeface="+mn-ea"/>
              </a:rPr>
              <a:t>各向同性的直流电型隐形装置</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1"/>
            </p:custDataLst>
          </p:nvPr>
        </p:nvSpPr>
        <p:spPr>
          <a:xfrm>
            <a:off x="857250" y="1297940"/>
            <a:ext cx="1073912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effectLst/>
              </a:rPr>
              <a:t>        </a:t>
            </a:r>
            <a:r>
              <a:rPr sz="2400" strike="noStrike" noProof="1" dirty="0">
                <a:effectLst/>
              </a:rPr>
              <a:t>所谓直流电型隐身衣，是导电媒质中针对特定区域的隐身装置。通过将人工制作的特殊导电材料层覆盖在目标周围,能够控制电流线</a:t>
            </a:r>
            <a:r>
              <a:rPr lang="zh-CN" sz="2400" strike="noStrike" noProof="1" dirty="0">
                <a:effectLst/>
              </a:rPr>
              <a:t>（</a:t>
            </a:r>
            <a:r>
              <a:rPr sz="2400" strike="noStrike" noProof="1" dirty="0">
                <a:effectLst/>
              </a:rPr>
              <a:t>电力线</a:t>
            </a:r>
            <a:r>
              <a:rPr lang="zh-CN" sz="2400" strike="noStrike" noProof="1" dirty="0">
                <a:effectLst/>
              </a:rPr>
              <a:t>）</a:t>
            </a:r>
            <a:r>
              <a:rPr sz="2400" strike="noStrike" noProof="1" dirty="0">
                <a:effectLst/>
              </a:rPr>
              <a:t>绕过目标物体,从而使得该区域不被探测者所发现。近年来，利用复杂电阻网络模拟非均匀和各向异性电导率的变换光学器件越来越受人们的关注。也有一些学者提出了一种直接求解电导体内拉普拉斯方程来实现对直流电场的控制的方法，从而实现稳恒电场领域的电磁隐形。</a:t>
            </a:r>
            <a:endParaRPr sz="2400" strike="noStrike" noProof="1" dirty="0">
              <a:effectLst/>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3.10.10 </a:t>
            </a:r>
            <a:r>
              <a:rPr sz="2400" b="1" kern="0">
                <a:sym typeface="+mn-ea"/>
              </a:rPr>
              <a:t>各向同性的直流电型隐形装置</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1"/>
            </p:custDataLst>
          </p:nvPr>
        </p:nvSpPr>
        <p:spPr>
          <a:xfrm>
            <a:off x="857250" y="1297940"/>
            <a:ext cx="1073912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effectLst/>
              </a:rPr>
              <a:t>        </a:t>
            </a:r>
            <a:r>
              <a:rPr lang="zh-CN" sz="2400" strike="noStrike" noProof="1" dirty="0">
                <a:effectLst/>
              </a:rPr>
              <a:t>下图半径为</a:t>
            </a:r>
            <a:r>
              <a:rPr lang="zh-CN" altLang="en-US" sz="2400" i="1" strike="noStrike" noProof="1" dirty="0">
                <a:effectLst/>
                <a:latin typeface="Times New Roman" panose="02020603050405020304" charset="0"/>
                <a:cs typeface="Times New Roman" panose="02020603050405020304" charset="0"/>
              </a:rPr>
              <a:t>b</a:t>
            </a:r>
            <a:r>
              <a:rPr lang="zh-CN" altLang="en-US" sz="2400" strike="noStrike" noProof="1" dirty="0">
                <a:effectLst/>
              </a:rPr>
              <a:t>的圆柱</a:t>
            </a:r>
            <a:r>
              <a:rPr sz="2400" strike="noStrike" noProof="1" dirty="0">
                <a:effectLst/>
              </a:rPr>
              <a:t>区域内均满足</a:t>
            </a:r>
            <a:r>
              <a:rPr lang="en-US" sz="2400" strike="noStrike" noProof="1" dirty="0">
                <a:effectLst/>
              </a:rPr>
              <a:t>               </a:t>
            </a:r>
            <a:r>
              <a:rPr sz="2400" strike="noStrike" noProof="1" dirty="0">
                <a:effectLst/>
              </a:rPr>
              <a:t>，通过外场与导电媒质的相互作用使得圆柱环外的电场被扰动。在金属柱外面套一个内、外半径分别为 </a:t>
            </a:r>
            <a:r>
              <a:rPr lang="zh-CN" altLang="en-US" sz="2400" i="1" strike="noStrike" noProof="1" dirty="0">
                <a:effectLst/>
                <a:latin typeface="Times New Roman" panose="02020603050405020304" charset="0"/>
                <a:cs typeface="Times New Roman" panose="02020603050405020304" charset="0"/>
              </a:rPr>
              <a:t>b</a:t>
            </a:r>
            <a:r>
              <a:rPr sz="2400" strike="noStrike" noProof="1" dirty="0">
                <a:effectLst/>
              </a:rPr>
              <a:t>、</a:t>
            </a:r>
            <a:r>
              <a:rPr lang="zh-CN" altLang="en-US" sz="2400" i="1" strike="noStrike" noProof="1" dirty="0">
                <a:effectLst/>
                <a:latin typeface="Times New Roman" panose="02020603050405020304" charset="0"/>
                <a:cs typeface="Times New Roman" panose="02020603050405020304" charset="0"/>
              </a:rPr>
              <a:t>c</a:t>
            </a:r>
            <a:r>
              <a:rPr sz="2400" strike="noStrike" noProof="1" dirty="0">
                <a:effectLst/>
              </a:rPr>
              <a:t> 的同心圆环同样会影响外场分布。如果合理设计套层的尺寸、电导率的大小</a:t>
            </a:r>
            <a:r>
              <a:rPr lang="zh-CN" sz="2400" strike="noStrike" noProof="1" dirty="0">
                <a:effectLst/>
              </a:rPr>
              <a:t>，</a:t>
            </a:r>
            <a:r>
              <a:rPr sz="2400" strike="noStrike" noProof="1" dirty="0">
                <a:effectLst/>
              </a:rPr>
              <a:t>使其在外加匀强电场的作用下，对外部电场没有任何扰动，那就能达到对内部金属柱隐形的目的。</a:t>
            </a:r>
            <a:endParaRPr sz="2400" strike="noStrike" noProof="1" dirty="0">
              <a:effectLst/>
            </a:endParaRPr>
          </a:p>
        </p:txBody>
      </p:sp>
      <p:graphicFrame>
        <p:nvGraphicFramePr>
          <p:cNvPr id="4" name="对象 3">
            <a:hlinkClick r:id="" action="ppaction://ole?verb="/>
          </p:cNvPr>
          <p:cNvGraphicFramePr>
            <a:graphicFrameLocks noChangeAspect="1"/>
          </p:cNvGraphicFramePr>
          <p:nvPr/>
        </p:nvGraphicFramePr>
        <p:xfrm>
          <a:off x="6043930" y="1485583"/>
          <a:ext cx="1071529" cy="396000"/>
        </p:xfrm>
        <a:graphic>
          <a:graphicData uri="http://schemas.openxmlformats.org/presentationml/2006/ole">
            <mc:AlternateContent xmlns:mc="http://schemas.openxmlformats.org/markup-compatibility/2006">
              <mc:Choice xmlns:v="urn:schemas-microsoft-com:vml" Requires="v">
                <p:oleObj spid="_x0000_s16385" name="" r:id="rId12" imgW="584200" imgH="215900" progId="Equation.DSMT4">
                  <p:embed/>
                </p:oleObj>
              </mc:Choice>
              <mc:Fallback>
                <p:oleObj name="" r:id="rId12" imgW="584200" imgH="215900" progId="Equation.DSMT4">
                  <p:embed/>
                  <p:pic>
                    <p:nvPicPr>
                      <p:cNvPr id="0" name="图片 16384"/>
                      <p:cNvPicPr/>
                      <p:nvPr/>
                    </p:nvPicPr>
                    <p:blipFill>
                      <a:blip r:embed="rId13"/>
                      <a:stretch>
                        <a:fillRect/>
                      </a:stretch>
                    </p:blipFill>
                    <p:spPr>
                      <a:xfrm>
                        <a:off x="6043930" y="1485583"/>
                        <a:ext cx="1071529" cy="396000"/>
                      </a:xfrm>
                      <a:prstGeom prst="rect">
                        <a:avLst/>
                      </a:prstGeom>
                    </p:spPr>
                  </p:pic>
                </p:oleObj>
              </mc:Fallback>
            </mc:AlternateContent>
          </a:graphicData>
        </a:graphic>
      </p:graphicFrame>
      <p:pic>
        <p:nvPicPr>
          <p:cNvPr id="6" name="图片 5"/>
          <p:cNvPicPr>
            <a:picLocks noChangeAspect="1"/>
          </p:cNvPicPr>
          <p:nvPr>
            <p:custDataLst>
              <p:tags r:id="rId14"/>
            </p:custDataLst>
          </p:nvPr>
        </p:nvPicPr>
        <p:blipFill>
          <a:blip r:embed="rId15"/>
          <a:stretch>
            <a:fillRect/>
          </a:stretch>
        </p:blipFill>
        <p:spPr>
          <a:xfrm>
            <a:off x="4519930" y="3506470"/>
            <a:ext cx="3152775" cy="2809875"/>
          </a:xfrm>
          <a:prstGeom prst="rect">
            <a:avLst/>
          </a:prstGeom>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3.10.10 </a:t>
            </a:r>
            <a:r>
              <a:rPr sz="2400" b="1" kern="0">
                <a:sym typeface="+mn-ea"/>
              </a:rPr>
              <a:t>各向同性的直流电型隐形装置</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1"/>
            </p:custDataLst>
          </p:nvPr>
        </p:nvSpPr>
        <p:spPr>
          <a:xfrm>
            <a:off x="857250" y="1297940"/>
            <a:ext cx="1073912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effectLst/>
              </a:rPr>
              <a:t>忽略柱体高度引起的误差，可以认为是一个平面场问题。在稳恒电场中，各区域电势均满足</a:t>
            </a:r>
            <a:r>
              <a:rPr lang="zh-CN" altLang="en-US" sz="2400" strike="noStrike" noProof="1" dirty="0">
                <a:effectLst/>
              </a:rPr>
              <a:t>：</a:t>
            </a:r>
            <a:endParaRPr lang="zh-CN" altLang="en-US" sz="2400" strike="noStrike" noProof="1" dirty="0">
              <a:effectLst/>
            </a:endParaRPr>
          </a:p>
          <a:p>
            <a:pPr marL="0" indent="0">
              <a:lnSpc>
                <a:spcPct val="150000"/>
              </a:lnSpc>
              <a:spcBef>
                <a:spcPts val="0"/>
              </a:spcBef>
              <a:buNone/>
            </a:pPr>
            <a:endParaRPr lang="zh-CN" altLang="en-US" sz="2400" strike="noStrike" noProof="1" dirty="0">
              <a:effectLst/>
            </a:endParaRPr>
          </a:p>
          <a:p>
            <a:pPr marL="0" indent="0">
              <a:lnSpc>
                <a:spcPct val="150000"/>
              </a:lnSpc>
              <a:spcBef>
                <a:spcPts val="0"/>
              </a:spcBef>
              <a:buNone/>
            </a:pPr>
            <a:r>
              <a:rPr lang="zh-CN" altLang="en-US" sz="2400" strike="noStrike" noProof="1" dirty="0">
                <a:effectLst/>
              </a:rPr>
              <a:t>各分界面上的边值关系为：</a:t>
            </a:r>
            <a:endParaRPr lang="zh-CN" altLang="en-US" sz="2400" strike="noStrike" noProof="1" dirty="0">
              <a:effectLst/>
            </a:endParaRPr>
          </a:p>
          <a:p>
            <a:pPr marL="0" indent="0">
              <a:lnSpc>
                <a:spcPct val="150000"/>
              </a:lnSpc>
              <a:spcBef>
                <a:spcPts val="0"/>
              </a:spcBef>
              <a:buNone/>
            </a:pPr>
            <a:endParaRPr lang="zh-CN" altLang="en-US" sz="2400" strike="noStrike" noProof="1" dirty="0">
              <a:effectLst/>
            </a:endParaRPr>
          </a:p>
          <a:p>
            <a:pPr marL="0" indent="0">
              <a:lnSpc>
                <a:spcPct val="150000"/>
              </a:lnSpc>
              <a:spcBef>
                <a:spcPts val="0"/>
              </a:spcBef>
              <a:buNone/>
            </a:pPr>
            <a:endParaRPr lang="zh-CN" altLang="en-US" sz="2400" strike="noStrike" noProof="1" dirty="0">
              <a:effectLst/>
            </a:endParaRPr>
          </a:p>
        </p:txBody>
      </p:sp>
      <p:pic>
        <p:nvPicPr>
          <p:cNvPr id="7" name="图片 6"/>
          <p:cNvPicPr>
            <a:picLocks noChangeAspect="1"/>
          </p:cNvPicPr>
          <p:nvPr>
            <p:custDataLst>
              <p:tags r:id="rId12"/>
            </p:custDataLst>
          </p:nvPr>
        </p:nvPicPr>
        <p:blipFill>
          <a:blip r:embed="rId13"/>
          <a:stretch>
            <a:fillRect/>
          </a:stretch>
        </p:blipFill>
        <p:spPr>
          <a:xfrm>
            <a:off x="9039225" y="2903855"/>
            <a:ext cx="3152775" cy="2809875"/>
          </a:xfrm>
          <a:prstGeom prst="rect">
            <a:avLst/>
          </a:prstGeom>
        </p:spPr>
      </p:pic>
      <p:graphicFrame>
        <p:nvGraphicFramePr>
          <p:cNvPr id="16" name="对象 15">
            <a:hlinkClick r:id="" action="ppaction://ole?verb="/>
          </p:cNvPr>
          <p:cNvGraphicFramePr>
            <a:graphicFrameLocks noChangeAspect="1"/>
          </p:cNvGraphicFramePr>
          <p:nvPr/>
        </p:nvGraphicFramePr>
        <p:xfrm>
          <a:off x="4829175" y="2495868"/>
          <a:ext cx="2290737" cy="468000"/>
        </p:xfrm>
        <a:graphic>
          <a:graphicData uri="http://schemas.openxmlformats.org/presentationml/2006/ole">
            <mc:AlternateContent xmlns:mc="http://schemas.openxmlformats.org/markup-compatibility/2006">
              <mc:Choice xmlns:v="urn:schemas-microsoft-com:vml" Requires="v">
                <p:oleObj spid="_x0000_s17409" name="" r:id="rId14" imgW="1181100" imgH="241300" progId="Equation.DSMT4">
                  <p:embed/>
                </p:oleObj>
              </mc:Choice>
              <mc:Fallback>
                <p:oleObj name="" r:id="rId14" imgW="1181100" imgH="241300" progId="Equation.DSMT4">
                  <p:embed/>
                  <p:pic>
                    <p:nvPicPr>
                      <p:cNvPr id="0" name="图片 17408"/>
                      <p:cNvPicPr/>
                      <p:nvPr/>
                    </p:nvPicPr>
                    <p:blipFill>
                      <a:blip r:embed="rId15"/>
                      <a:stretch>
                        <a:fillRect/>
                      </a:stretch>
                    </p:blipFill>
                    <p:spPr>
                      <a:xfrm>
                        <a:off x="4829175" y="2495868"/>
                        <a:ext cx="2290737" cy="468000"/>
                      </a:xfrm>
                      <a:prstGeom prst="rect">
                        <a:avLst/>
                      </a:prstGeom>
                    </p:spPr>
                  </p:pic>
                </p:oleObj>
              </mc:Fallback>
            </mc:AlternateContent>
          </a:graphicData>
        </a:graphic>
      </p:graphicFrame>
      <p:graphicFrame>
        <p:nvGraphicFramePr>
          <p:cNvPr id="17" name="对象 16">
            <a:hlinkClick r:id="" action="ppaction://ole?verb="/>
          </p:cNvPr>
          <p:cNvGraphicFramePr>
            <a:graphicFrameLocks noChangeAspect="1"/>
          </p:cNvGraphicFramePr>
          <p:nvPr/>
        </p:nvGraphicFramePr>
        <p:xfrm>
          <a:off x="4164435" y="3691678"/>
          <a:ext cx="4125595" cy="1410970"/>
        </p:xfrm>
        <a:graphic>
          <a:graphicData uri="http://schemas.openxmlformats.org/presentationml/2006/ole">
            <mc:AlternateContent xmlns:mc="http://schemas.openxmlformats.org/markup-compatibility/2006">
              <mc:Choice xmlns:v="urn:schemas-microsoft-com:vml" Requires="v">
                <p:oleObj spid="_x0000_s17410" name="" r:id="rId16" imgW="2451100" imgH="838200" progId="Equation.DSMT4">
                  <p:embed/>
                </p:oleObj>
              </mc:Choice>
              <mc:Fallback>
                <p:oleObj name="" r:id="rId16" imgW="2451100" imgH="838200" progId="Equation.DSMT4">
                  <p:embed/>
                  <p:pic>
                    <p:nvPicPr>
                      <p:cNvPr id="0" name="图片 17409"/>
                      <p:cNvPicPr/>
                      <p:nvPr/>
                    </p:nvPicPr>
                    <p:blipFill>
                      <a:blip r:embed="rId17"/>
                      <a:stretch>
                        <a:fillRect/>
                      </a:stretch>
                    </p:blipFill>
                    <p:spPr>
                      <a:xfrm>
                        <a:off x="4164435" y="3691678"/>
                        <a:ext cx="4125595" cy="141097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3.10.10 </a:t>
            </a:r>
            <a:r>
              <a:rPr sz="2400" b="1" kern="0">
                <a:sym typeface="+mn-ea"/>
              </a:rPr>
              <a:t>各向同性的直流电型隐形装置</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1"/>
            </p:custDataLst>
          </p:nvPr>
        </p:nvSpPr>
        <p:spPr>
          <a:xfrm>
            <a:off x="857250" y="1297940"/>
            <a:ext cx="1073912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effectLst/>
              </a:rPr>
              <a:t>考虑实际情况，</a:t>
            </a:r>
            <a:r>
              <a:rPr lang="zh-CN" altLang="en-US" sz="2400" i="1" strike="noStrike" noProof="1" dirty="0">
                <a:effectLst/>
                <a:latin typeface="Times New Roman" panose="02020603050405020304" charset="0"/>
                <a:cs typeface="Times New Roman" panose="02020603050405020304" charset="0"/>
              </a:rPr>
              <a:t>r</a:t>
            </a:r>
            <a:r>
              <a:rPr sz="2400" strike="noStrike" noProof="1" dirty="0">
                <a:effectLst/>
              </a:rPr>
              <a:t>&gt;</a:t>
            </a:r>
            <a:r>
              <a:rPr lang="zh-CN" altLang="en-US" sz="2400" i="1" strike="noStrike" noProof="1" dirty="0">
                <a:effectLst/>
                <a:latin typeface="Times New Roman" panose="02020603050405020304" charset="0"/>
                <a:cs typeface="Times New Roman" panose="02020603050405020304" charset="0"/>
              </a:rPr>
              <a:t>c</a:t>
            </a:r>
            <a:r>
              <a:rPr sz="2400" strike="noStrike" noProof="1" dirty="0">
                <a:effectLst/>
              </a:rPr>
              <a:t>的区域为背景材料</a:t>
            </a:r>
            <a:r>
              <a:rPr lang="zh-CN" sz="2400" strike="noStrike" noProof="1" dirty="0">
                <a:effectLst/>
              </a:rPr>
              <a:t>，</a:t>
            </a:r>
            <a:r>
              <a:rPr sz="2400" strike="noStrike" noProof="1" dirty="0">
                <a:effectLst/>
              </a:rPr>
              <a:t>电导率可表示为</a:t>
            </a:r>
            <a:r>
              <a:rPr lang="en-US" sz="2400" strike="noStrike" noProof="1" dirty="0">
                <a:effectLst/>
              </a:rPr>
              <a:t>      </a:t>
            </a:r>
            <a:r>
              <a:rPr sz="2400" strike="noStrike" noProof="1" dirty="0">
                <a:effectLst/>
              </a:rPr>
              <a:t>，即</a:t>
            </a:r>
            <a:r>
              <a:rPr lang="en-US" sz="2400" strike="noStrike" noProof="1" dirty="0">
                <a:effectLst/>
              </a:rPr>
              <a:t>             </a:t>
            </a:r>
            <a:r>
              <a:rPr sz="2400" strike="noStrike" noProof="1" dirty="0">
                <a:effectLst/>
              </a:rPr>
              <a:t>。用分离变量法可求出由平面极坐标系中拉普拉斯方程的一般解为</a:t>
            </a:r>
            <a:r>
              <a:rPr lang="zh-CN" sz="2400" strike="noStrike" noProof="1" dirty="0">
                <a:effectLst/>
              </a:rPr>
              <a:t>：</a:t>
            </a:r>
            <a:endParaRPr lang="zh-CN" sz="2400" strike="noStrike" noProof="1" dirty="0">
              <a:effectLst/>
            </a:endParaRPr>
          </a:p>
          <a:p>
            <a:pPr marL="0" indent="0">
              <a:lnSpc>
                <a:spcPct val="150000"/>
              </a:lnSpc>
              <a:spcBef>
                <a:spcPts val="0"/>
              </a:spcBef>
              <a:buNone/>
            </a:pPr>
            <a:endParaRPr lang="zh-CN" sz="2400" strike="noStrike" noProof="1" dirty="0">
              <a:effectLst/>
            </a:endParaRPr>
          </a:p>
          <a:p>
            <a:pPr marL="0" indent="0">
              <a:lnSpc>
                <a:spcPct val="150000"/>
              </a:lnSpc>
              <a:spcBef>
                <a:spcPts val="0"/>
              </a:spcBef>
              <a:buNone/>
            </a:pPr>
            <a:endParaRPr lang="zh-CN" sz="2400" strike="noStrike" noProof="1" dirty="0">
              <a:effectLst/>
            </a:endParaRPr>
          </a:p>
          <a:p>
            <a:pPr marL="0" indent="0">
              <a:lnSpc>
                <a:spcPct val="150000"/>
              </a:lnSpc>
              <a:spcBef>
                <a:spcPts val="0"/>
              </a:spcBef>
              <a:buNone/>
            </a:pPr>
            <a:r>
              <a:rPr lang="zh-CN" sz="2400" strike="noStrike" noProof="1" dirty="0">
                <a:effectLst/>
              </a:rPr>
              <a:t>可得各个区域中的电势分布如下：</a:t>
            </a:r>
            <a:endParaRPr lang="zh-CN" sz="2400" strike="noStrike" noProof="1" dirty="0">
              <a:effectLst/>
            </a:endParaRPr>
          </a:p>
        </p:txBody>
      </p:sp>
      <p:pic>
        <p:nvPicPr>
          <p:cNvPr id="7" name="图片 6"/>
          <p:cNvPicPr>
            <a:picLocks noChangeAspect="1"/>
          </p:cNvPicPr>
          <p:nvPr>
            <p:custDataLst>
              <p:tags r:id="rId12"/>
            </p:custDataLst>
          </p:nvPr>
        </p:nvPicPr>
        <p:blipFill>
          <a:blip r:embed="rId13"/>
          <a:stretch>
            <a:fillRect/>
          </a:stretch>
        </p:blipFill>
        <p:spPr>
          <a:xfrm>
            <a:off x="9039225" y="2903855"/>
            <a:ext cx="3152775" cy="2809875"/>
          </a:xfrm>
          <a:prstGeom prst="rect">
            <a:avLst/>
          </a:prstGeom>
        </p:spPr>
      </p:pic>
      <p:graphicFrame>
        <p:nvGraphicFramePr>
          <p:cNvPr id="4" name="对象 3">
            <a:hlinkClick r:id="" action="ppaction://ole?verb="/>
          </p:cNvPr>
          <p:cNvGraphicFramePr>
            <a:graphicFrameLocks noChangeAspect="1"/>
          </p:cNvGraphicFramePr>
          <p:nvPr/>
        </p:nvGraphicFramePr>
        <p:xfrm>
          <a:off x="8418830" y="1477963"/>
          <a:ext cx="330000" cy="396000"/>
        </p:xfrm>
        <a:graphic>
          <a:graphicData uri="http://schemas.openxmlformats.org/presentationml/2006/ole">
            <mc:AlternateContent xmlns:mc="http://schemas.openxmlformats.org/markup-compatibility/2006">
              <mc:Choice xmlns:v="urn:schemas-microsoft-com:vml" Requires="v">
                <p:oleObj spid="_x0000_s18433" name="" r:id="rId14" imgW="190500" imgH="228600" progId="Equation.DSMT4">
                  <p:embed/>
                </p:oleObj>
              </mc:Choice>
              <mc:Fallback>
                <p:oleObj name="" r:id="rId14" imgW="190500" imgH="228600" progId="Equation.DSMT4">
                  <p:embed/>
                  <p:pic>
                    <p:nvPicPr>
                      <p:cNvPr id="0" name="图片 18432"/>
                      <p:cNvPicPr/>
                      <p:nvPr/>
                    </p:nvPicPr>
                    <p:blipFill>
                      <a:blip r:embed="rId15"/>
                      <a:stretch>
                        <a:fillRect/>
                      </a:stretch>
                    </p:blipFill>
                    <p:spPr>
                      <a:xfrm>
                        <a:off x="8418830" y="1477963"/>
                        <a:ext cx="330000" cy="39600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custDataLst>
              <p:tags r:id="rId16"/>
            </p:custDataLst>
          </p:nvPr>
        </p:nvGraphicFramePr>
        <p:xfrm>
          <a:off x="9513470" y="1477526"/>
          <a:ext cx="858520" cy="395605"/>
        </p:xfrm>
        <a:graphic>
          <a:graphicData uri="http://schemas.openxmlformats.org/presentationml/2006/ole">
            <mc:AlternateContent xmlns:mc="http://schemas.openxmlformats.org/markup-compatibility/2006">
              <mc:Choice xmlns:v="urn:schemas-microsoft-com:vml" Requires="v">
                <p:oleObj spid="_x0000_s16" name="" r:id="rId17" imgW="495300" imgH="228600" progId="Equation.DSMT4">
                  <p:embed/>
                </p:oleObj>
              </mc:Choice>
              <mc:Fallback>
                <p:oleObj name="" r:id="rId17" imgW="495300" imgH="228600" progId="Equation.DSMT4">
                  <p:embed/>
                  <p:pic>
                    <p:nvPicPr>
                      <p:cNvPr id="0" name="图片 18432"/>
                      <p:cNvPicPr/>
                      <p:nvPr/>
                    </p:nvPicPr>
                    <p:blipFill>
                      <a:blip r:embed="rId18"/>
                      <a:stretch>
                        <a:fillRect/>
                      </a:stretch>
                    </p:blipFill>
                    <p:spPr>
                      <a:xfrm>
                        <a:off x="9513470" y="1477526"/>
                        <a:ext cx="858520" cy="395605"/>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1950720" y="2780983"/>
          <a:ext cx="6415201" cy="648000"/>
        </p:xfrm>
        <a:graphic>
          <a:graphicData uri="http://schemas.openxmlformats.org/presentationml/2006/ole">
            <mc:AlternateContent xmlns:mc="http://schemas.openxmlformats.org/markup-compatibility/2006">
              <mc:Choice xmlns:v="urn:schemas-microsoft-com:vml" Requires="v">
                <p:oleObj spid="_x0000_s18434" name="" r:id="rId19" imgW="3771900" imgH="381000" progId="Equation.DSMT4">
                  <p:embed/>
                </p:oleObj>
              </mc:Choice>
              <mc:Fallback>
                <p:oleObj name="" r:id="rId19" imgW="3771900" imgH="381000" progId="Equation.DSMT4">
                  <p:embed/>
                  <p:pic>
                    <p:nvPicPr>
                      <p:cNvPr id="0" name="图片 18433"/>
                      <p:cNvPicPr/>
                      <p:nvPr/>
                    </p:nvPicPr>
                    <p:blipFill>
                      <a:blip r:embed="rId20"/>
                      <a:stretch>
                        <a:fillRect/>
                      </a:stretch>
                    </p:blipFill>
                    <p:spPr>
                      <a:xfrm>
                        <a:off x="1950720" y="2780983"/>
                        <a:ext cx="6415201" cy="648000"/>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nvGraphicFramePr>
        <p:xfrm>
          <a:off x="4834255" y="4155758"/>
          <a:ext cx="2523564" cy="2160000"/>
        </p:xfrm>
        <a:graphic>
          <a:graphicData uri="http://schemas.openxmlformats.org/presentationml/2006/ole">
            <mc:AlternateContent xmlns:mc="http://schemas.openxmlformats.org/markup-compatibility/2006">
              <mc:Choice xmlns:v="urn:schemas-microsoft-com:vml" Requires="v">
                <p:oleObj spid="_x0000_s18435" name="" r:id="rId21" imgW="1498600" imgH="1282700" progId="Equation.DSMT4">
                  <p:embed/>
                </p:oleObj>
              </mc:Choice>
              <mc:Fallback>
                <p:oleObj name="" r:id="rId21" imgW="1498600" imgH="1282700" progId="Equation.DSMT4">
                  <p:embed/>
                  <p:pic>
                    <p:nvPicPr>
                      <p:cNvPr id="0" name="图片 18434"/>
                      <p:cNvPicPr/>
                      <p:nvPr/>
                    </p:nvPicPr>
                    <p:blipFill>
                      <a:blip r:embed="rId22"/>
                      <a:stretch>
                        <a:fillRect/>
                      </a:stretch>
                    </p:blipFill>
                    <p:spPr>
                      <a:xfrm>
                        <a:off x="4834255" y="4155758"/>
                        <a:ext cx="2523564" cy="2160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 name="矩形 34826"/>
          <p:cNvSpPr/>
          <p:nvPr>
            <p:custDataLst>
              <p:tags r:id="rId1"/>
            </p:custDataLst>
          </p:nvPr>
        </p:nvSpPr>
        <p:spPr>
          <a:xfrm>
            <a:off x="5655945" y="2785745"/>
            <a:ext cx="4222750" cy="457200"/>
          </a:xfrm>
          <a:prstGeom prst="rect">
            <a:avLst/>
          </a:prstGeom>
          <a:noFill/>
          <a:ln w="9525">
            <a:noFill/>
          </a:ln>
        </p:spPr>
        <p:txBody>
          <a:bodyPr anchor="t" anchorCtr="0"/>
          <a:p>
            <a:r>
              <a:rPr lang="zh-CN" altLang="en-US" sz="2400" dirty="0">
                <a:latin typeface="Times New Roman" panose="02020603050405020304" charset="0"/>
              </a:rPr>
              <a:t>                 ），其内阻为零，</a:t>
            </a:r>
            <a:endParaRPr lang="zh-CN" altLang="en-US" sz="2400" dirty="0">
              <a:latin typeface="Times New Roman" panose="02020603050405020304" charset="0"/>
            </a:endParaRPr>
          </a:p>
        </p:txBody>
      </p:sp>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3">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4">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5"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6"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7"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8"/>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9"/>
            </p:custDataLst>
          </p:nvPr>
        </p:nvSpPr>
        <p:spPr>
          <a:xfrm>
            <a:off x="0" y="50800"/>
            <a:ext cx="5406390" cy="521970"/>
          </a:xfrm>
          <a:prstGeom prst="rect">
            <a:avLst/>
          </a:prstGeom>
          <a:noFill/>
        </p:spPr>
        <p:txBody>
          <a:bodyPr wrap="square" rtlCol="0">
            <a:spAutoFit/>
          </a:bodyPr>
          <a:p>
            <a:pPr>
              <a:buClrTx/>
              <a:buSzTx/>
              <a:buFontTx/>
            </a:pPr>
            <a:r>
              <a:rPr sz="2800" dirty="0" err="1"/>
              <a:t>3.1</a:t>
            </a:r>
            <a:r>
              <a:rPr lang="zh-CN" sz="2800" dirty="0" err="1"/>
              <a:t>、</a:t>
            </a:r>
            <a:r>
              <a:rPr sz="2800" dirty="0" err="1"/>
              <a:t>电流密度和电荷守恒</a:t>
            </a:r>
            <a:endParaRPr sz="2800" dirty="0" err="1"/>
          </a:p>
        </p:txBody>
      </p:sp>
      <p:sp>
        <p:nvSpPr>
          <p:cNvPr id="17" name="文本框 16"/>
          <p:cNvSpPr txBox="1"/>
          <p:nvPr>
            <p:custDataLst>
              <p:tags r:id="rId10"/>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3.1.3 </a:t>
            </a:r>
            <a:r>
              <a:rPr sz="2400" b="1" kern="0">
                <a:sym typeface="+mn-ea"/>
              </a:rPr>
              <a:t>电动势</a:t>
            </a:r>
            <a:endParaRPr sz="2400" b="1" kern="0">
              <a:sym typeface="+mn-ea"/>
            </a:endParaRPr>
          </a:p>
        </p:txBody>
      </p:sp>
      <p:sp>
        <p:nvSpPr>
          <p:cNvPr id="12290" name="矩形 34818"/>
          <p:cNvSpPr/>
          <p:nvPr>
            <p:custDataLst>
              <p:tags r:id="rId11"/>
            </p:custDataLst>
          </p:nvPr>
        </p:nvSpPr>
        <p:spPr>
          <a:xfrm>
            <a:off x="1651000" y="3017838"/>
            <a:ext cx="9144000" cy="0"/>
          </a:xfrm>
          <a:prstGeom prst="rect">
            <a:avLst/>
          </a:prstGeom>
          <a:noFill/>
          <a:ln w="9525">
            <a:noFill/>
          </a:ln>
        </p:spPr>
        <p:txBody>
          <a:bodyPr anchor="t" anchorCtr="0"/>
          <a:p>
            <a:endParaRPr lang="zh-CN" altLang="en-US" sz="2800">
              <a:latin typeface="Times New Roman" panose="02020603050405020304" charset="0"/>
            </a:endParaRPr>
          </a:p>
        </p:txBody>
      </p:sp>
      <p:graphicFrame>
        <p:nvGraphicFramePr>
          <p:cNvPr id="12291" name="对象 34819"/>
          <p:cNvGraphicFramePr>
            <a:graphicFrameLocks noChangeAspect="1"/>
          </p:cNvGraphicFramePr>
          <p:nvPr>
            <p:custDataLst>
              <p:tags r:id="rId12"/>
            </p:custDataLst>
          </p:nvPr>
        </p:nvGraphicFramePr>
        <p:xfrm>
          <a:off x="2478088" y="1455738"/>
          <a:ext cx="5113337" cy="825500"/>
        </p:xfrm>
        <a:graphic>
          <a:graphicData uri="http://schemas.openxmlformats.org/presentationml/2006/ole">
            <mc:AlternateContent xmlns:mc="http://schemas.openxmlformats.org/markup-compatibility/2006">
              <mc:Choice xmlns:v="urn:schemas-microsoft-com:vml" Requires="v">
                <p:oleObj spid="_x0000_s3096" name="" r:id="rId13" imgW="2070100" imgH="330200" progId="Equation.3">
                  <p:embed/>
                </p:oleObj>
              </mc:Choice>
              <mc:Fallback>
                <p:oleObj name="" r:id="rId13" imgW="2070100" imgH="330200" progId="Equation.3">
                  <p:embed/>
                  <p:pic>
                    <p:nvPicPr>
                      <p:cNvPr id="0" name="图片 3095"/>
                      <p:cNvPicPr/>
                      <p:nvPr/>
                    </p:nvPicPr>
                    <p:blipFill>
                      <a:blip r:embed="rId14"/>
                      <a:stretch>
                        <a:fillRect/>
                      </a:stretch>
                    </p:blipFill>
                    <p:spPr>
                      <a:xfrm>
                        <a:off x="2478088" y="1455738"/>
                        <a:ext cx="5113337" cy="825500"/>
                      </a:xfrm>
                      <a:prstGeom prst="rect">
                        <a:avLst/>
                      </a:prstGeom>
                      <a:noFill/>
                      <a:ln w="38100">
                        <a:noFill/>
                        <a:miter/>
                      </a:ln>
                    </p:spPr>
                  </p:pic>
                </p:oleObj>
              </mc:Fallback>
            </mc:AlternateContent>
          </a:graphicData>
        </a:graphic>
      </p:graphicFrame>
      <p:sp>
        <p:nvSpPr>
          <p:cNvPr id="12292" name="矩形 34820"/>
          <p:cNvSpPr/>
          <p:nvPr>
            <p:custDataLst>
              <p:tags r:id="rId15"/>
            </p:custDataLst>
          </p:nvPr>
        </p:nvSpPr>
        <p:spPr>
          <a:xfrm>
            <a:off x="1651000" y="3055938"/>
            <a:ext cx="9144000" cy="0"/>
          </a:xfrm>
          <a:prstGeom prst="rect">
            <a:avLst/>
          </a:prstGeom>
          <a:noFill/>
          <a:ln w="9525">
            <a:noFill/>
          </a:ln>
        </p:spPr>
        <p:txBody>
          <a:bodyPr anchor="t" anchorCtr="0"/>
          <a:p>
            <a:endParaRPr lang="zh-CN" altLang="en-US" sz="2800">
              <a:latin typeface="Times New Roman" panose="02020603050405020304" charset="0"/>
            </a:endParaRPr>
          </a:p>
        </p:txBody>
      </p:sp>
      <p:graphicFrame>
        <p:nvGraphicFramePr>
          <p:cNvPr id="12293" name="对象 34821"/>
          <p:cNvGraphicFramePr>
            <a:graphicFrameLocks noChangeAspect="1"/>
          </p:cNvGraphicFramePr>
          <p:nvPr>
            <p:custDataLst>
              <p:tags r:id="rId16"/>
            </p:custDataLst>
          </p:nvPr>
        </p:nvGraphicFramePr>
        <p:xfrm>
          <a:off x="8289925" y="1696720"/>
          <a:ext cx="1552575" cy="538163"/>
        </p:xfrm>
        <a:graphic>
          <a:graphicData uri="http://schemas.openxmlformats.org/presentationml/2006/ole">
            <mc:AlternateContent xmlns:mc="http://schemas.openxmlformats.org/markup-compatibility/2006">
              <mc:Choice xmlns:v="urn:schemas-microsoft-com:vml" Requires="v">
                <p:oleObj spid="_x0000_s3097" name="" r:id="rId17" imgW="774700" imgH="266700" progId="Equation.3">
                  <p:embed/>
                </p:oleObj>
              </mc:Choice>
              <mc:Fallback>
                <p:oleObj name="" r:id="rId17" imgW="774700" imgH="266700" progId="Equation.3">
                  <p:embed/>
                  <p:pic>
                    <p:nvPicPr>
                      <p:cNvPr id="0" name="图片 3096"/>
                      <p:cNvPicPr/>
                      <p:nvPr/>
                    </p:nvPicPr>
                    <p:blipFill>
                      <a:blip r:embed="rId18"/>
                      <a:stretch>
                        <a:fillRect/>
                      </a:stretch>
                    </p:blipFill>
                    <p:spPr>
                      <a:xfrm>
                        <a:off x="8289925" y="1696720"/>
                        <a:ext cx="1552575" cy="538163"/>
                      </a:xfrm>
                      <a:prstGeom prst="rect">
                        <a:avLst/>
                      </a:prstGeom>
                      <a:noFill/>
                      <a:ln w="38100">
                        <a:noFill/>
                        <a:miter/>
                      </a:ln>
                    </p:spPr>
                  </p:pic>
                </p:oleObj>
              </mc:Fallback>
            </mc:AlternateContent>
          </a:graphicData>
        </a:graphic>
      </p:graphicFrame>
      <p:sp>
        <p:nvSpPr>
          <p:cNvPr id="12294" name="矩形 34822"/>
          <p:cNvSpPr/>
          <p:nvPr>
            <p:custDataLst>
              <p:tags r:id="rId19"/>
            </p:custDataLst>
          </p:nvPr>
        </p:nvSpPr>
        <p:spPr>
          <a:xfrm>
            <a:off x="1778000" y="3144838"/>
            <a:ext cx="9144000" cy="0"/>
          </a:xfrm>
          <a:prstGeom prst="rect">
            <a:avLst/>
          </a:prstGeom>
          <a:noFill/>
          <a:ln w="9525">
            <a:noFill/>
          </a:ln>
        </p:spPr>
        <p:txBody>
          <a:bodyPr anchor="t" anchorCtr="0"/>
          <a:p>
            <a:endParaRPr lang="zh-CN" altLang="en-US" sz="2800">
              <a:latin typeface="Times New Roman" panose="02020603050405020304" charset="0"/>
            </a:endParaRPr>
          </a:p>
        </p:txBody>
      </p:sp>
      <p:graphicFrame>
        <p:nvGraphicFramePr>
          <p:cNvPr id="12295" name="对象 34823"/>
          <p:cNvGraphicFramePr>
            <a:graphicFrameLocks noChangeAspect="1"/>
          </p:cNvGraphicFramePr>
          <p:nvPr>
            <p:custDataLst>
              <p:tags r:id="rId20"/>
            </p:custDataLst>
          </p:nvPr>
        </p:nvGraphicFramePr>
        <p:xfrm>
          <a:off x="2395538" y="4556125"/>
          <a:ext cx="7531100" cy="806450"/>
        </p:xfrm>
        <a:graphic>
          <a:graphicData uri="http://schemas.openxmlformats.org/presentationml/2006/ole">
            <mc:AlternateContent xmlns:mc="http://schemas.openxmlformats.org/markup-compatibility/2006">
              <mc:Choice xmlns:v="urn:schemas-microsoft-com:vml" Requires="v">
                <p:oleObj spid="_x0000_s3089" name="" r:id="rId21" imgW="3110230" imgH="330200" progId="Equation.3">
                  <p:embed/>
                </p:oleObj>
              </mc:Choice>
              <mc:Fallback>
                <p:oleObj name="" r:id="rId21" imgW="3110230" imgH="330200" progId="Equation.3">
                  <p:embed/>
                  <p:pic>
                    <p:nvPicPr>
                      <p:cNvPr id="0" name="图片 3088"/>
                      <p:cNvPicPr/>
                      <p:nvPr/>
                    </p:nvPicPr>
                    <p:blipFill>
                      <a:blip r:embed="rId22"/>
                      <a:stretch>
                        <a:fillRect/>
                      </a:stretch>
                    </p:blipFill>
                    <p:spPr>
                      <a:xfrm>
                        <a:off x="2395538" y="4556125"/>
                        <a:ext cx="7531100" cy="806450"/>
                      </a:xfrm>
                      <a:prstGeom prst="rect">
                        <a:avLst/>
                      </a:prstGeom>
                      <a:noFill/>
                      <a:ln w="38100">
                        <a:noFill/>
                        <a:miter/>
                      </a:ln>
                    </p:spPr>
                  </p:pic>
                </p:oleObj>
              </mc:Fallback>
            </mc:AlternateContent>
          </a:graphicData>
        </a:graphic>
      </p:graphicFrame>
      <p:sp>
        <p:nvSpPr>
          <p:cNvPr id="12296" name="矩形 34824"/>
          <p:cNvSpPr/>
          <p:nvPr>
            <p:custDataLst>
              <p:tags r:id="rId23"/>
            </p:custDataLst>
          </p:nvPr>
        </p:nvSpPr>
        <p:spPr>
          <a:xfrm>
            <a:off x="2224088" y="2792413"/>
            <a:ext cx="3535680" cy="460375"/>
          </a:xfrm>
          <a:prstGeom prst="rect">
            <a:avLst/>
          </a:prstGeom>
          <a:noFill/>
          <a:ln w="9525">
            <a:noFill/>
          </a:ln>
        </p:spPr>
        <p:txBody>
          <a:bodyPr wrap="none" anchor="ctr" anchorCtr="0">
            <a:spAutoFit/>
          </a:bodyPr>
          <a:p>
            <a:r>
              <a:rPr lang="zh-CN" altLang="en-US" sz="2400" dirty="0">
                <a:latin typeface="Times New Roman" panose="02020603050405020304" charset="0"/>
              </a:rPr>
              <a:t>若电源内部是理想导体（</a:t>
            </a:r>
            <a:endParaRPr lang="zh-CN" altLang="en-US" sz="2400" dirty="0">
              <a:latin typeface="Times New Roman" panose="02020603050405020304" charset="0"/>
            </a:endParaRPr>
          </a:p>
        </p:txBody>
      </p:sp>
      <p:graphicFrame>
        <p:nvGraphicFramePr>
          <p:cNvPr id="12297" name="对象 34825"/>
          <p:cNvGraphicFramePr>
            <a:graphicFrameLocks noChangeAspect="1"/>
          </p:cNvGraphicFramePr>
          <p:nvPr>
            <p:custDataLst>
              <p:tags r:id="rId24"/>
            </p:custDataLst>
          </p:nvPr>
        </p:nvGraphicFramePr>
        <p:xfrm>
          <a:off x="5737860" y="2814638"/>
          <a:ext cx="1289050" cy="395287"/>
        </p:xfrm>
        <a:graphic>
          <a:graphicData uri="http://schemas.openxmlformats.org/presentationml/2006/ole">
            <mc:AlternateContent xmlns:mc="http://schemas.openxmlformats.org/markup-compatibility/2006">
              <mc:Choice xmlns:v="urn:schemas-microsoft-com:vml" Requires="v">
                <p:oleObj spid="_x0000_s3090" name="" r:id="rId25" imgW="471170" imgH="140335" progId="Equation.DSMT4">
                  <p:embed/>
                </p:oleObj>
              </mc:Choice>
              <mc:Fallback>
                <p:oleObj name="" r:id="rId25" imgW="471170" imgH="140335" progId="Equation.DSMT4">
                  <p:embed/>
                  <p:pic>
                    <p:nvPicPr>
                      <p:cNvPr id="0" name="图片 3089"/>
                      <p:cNvPicPr/>
                      <p:nvPr/>
                    </p:nvPicPr>
                    <p:blipFill>
                      <a:blip r:embed="rId26"/>
                      <a:stretch>
                        <a:fillRect/>
                      </a:stretch>
                    </p:blipFill>
                    <p:spPr>
                      <a:xfrm>
                        <a:off x="5737860" y="2814638"/>
                        <a:ext cx="1289050" cy="395287"/>
                      </a:xfrm>
                      <a:prstGeom prst="rect">
                        <a:avLst/>
                      </a:prstGeom>
                      <a:noFill/>
                      <a:ln w="38100">
                        <a:noFill/>
                        <a:miter/>
                      </a:ln>
                    </p:spPr>
                  </p:pic>
                </p:oleObj>
              </mc:Fallback>
            </mc:AlternateContent>
          </a:graphicData>
        </a:graphic>
      </p:graphicFrame>
      <p:graphicFrame>
        <p:nvGraphicFramePr>
          <p:cNvPr id="12299" name="对象 34827"/>
          <p:cNvGraphicFramePr>
            <a:graphicFrameLocks noChangeAspect="1"/>
          </p:cNvGraphicFramePr>
          <p:nvPr>
            <p:custDataLst>
              <p:tags r:id="rId27"/>
            </p:custDataLst>
          </p:nvPr>
        </p:nvGraphicFramePr>
        <p:xfrm>
          <a:off x="2838450" y="3694113"/>
          <a:ext cx="936625" cy="500062"/>
        </p:xfrm>
        <a:graphic>
          <a:graphicData uri="http://schemas.openxmlformats.org/presentationml/2006/ole">
            <mc:AlternateContent xmlns:mc="http://schemas.openxmlformats.org/markup-compatibility/2006">
              <mc:Choice xmlns:v="urn:schemas-microsoft-com:vml" Requires="v">
                <p:oleObj spid="_x0000_s3101" name="" r:id="rId28" imgW="432435" imgH="229235" progId="Equation.DSMT4">
                  <p:embed/>
                </p:oleObj>
              </mc:Choice>
              <mc:Fallback>
                <p:oleObj name="" r:id="rId28" imgW="432435" imgH="229235" progId="Equation.DSMT4">
                  <p:embed/>
                  <p:pic>
                    <p:nvPicPr>
                      <p:cNvPr id="0" name="图片 3100"/>
                      <p:cNvPicPr/>
                      <p:nvPr/>
                    </p:nvPicPr>
                    <p:blipFill>
                      <a:blip r:embed="rId29"/>
                      <a:stretch>
                        <a:fillRect/>
                      </a:stretch>
                    </p:blipFill>
                    <p:spPr>
                      <a:xfrm>
                        <a:off x="2838450" y="3694113"/>
                        <a:ext cx="936625" cy="500062"/>
                      </a:xfrm>
                      <a:prstGeom prst="rect">
                        <a:avLst/>
                      </a:prstGeom>
                      <a:noFill/>
                      <a:ln w="38100">
                        <a:noFill/>
                        <a:miter/>
                      </a:ln>
                    </p:spPr>
                  </p:pic>
                </p:oleObj>
              </mc:Fallback>
            </mc:AlternateContent>
          </a:graphicData>
        </a:graphic>
      </p:graphicFrame>
      <p:sp>
        <p:nvSpPr>
          <p:cNvPr id="12300" name="矩形 34828"/>
          <p:cNvSpPr/>
          <p:nvPr>
            <p:custDataLst>
              <p:tags r:id="rId30"/>
            </p:custDataLst>
          </p:nvPr>
        </p:nvSpPr>
        <p:spPr>
          <a:xfrm>
            <a:off x="3702050" y="3686969"/>
            <a:ext cx="3002280" cy="460375"/>
          </a:xfrm>
          <a:prstGeom prst="rect">
            <a:avLst/>
          </a:prstGeom>
          <a:noFill/>
          <a:ln w="9525">
            <a:noFill/>
          </a:ln>
        </p:spPr>
        <p:txBody>
          <a:bodyPr wrap="none" anchor="ctr" anchorCtr="0">
            <a:spAutoFit/>
          </a:bodyPr>
          <a:p>
            <a:r>
              <a:rPr lang="zh-CN" altLang="en-US" sz="2400" dirty="0">
                <a:latin typeface="Times New Roman" panose="02020603050405020304" charset="0"/>
              </a:rPr>
              <a:t>，故有             ，于是</a:t>
            </a:r>
            <a:endParaRPr lang="zh-CN" altLang="en-US" sz="2400" dirty="0">
              <a:latin typeface="Times New Roman" panose="02020603050405020304" charset="0"/>
            </a:endParaRPr>
          </a:p>
        </p:txBody>
      </p:sp>
      <p:graphicFrame>
        <p:nvGraphicFramePr>
          <p:cNvPr id="12301" name="对象 34829"/>
          <p:cNvGraphicFramePr>
            <a:graphicFrameLocks noChangeAspect="1"/>
          </p:cNvGraphicFramePr>
          <p:nvPr>
            <p:custDataLst>
              <p:tags r:id="rId31"/>
            </p:custDataLst>
          </p:nvPr>
        </p:nvGraphicFramePr>
        <p:xfrm>
          <a:off x="4680268" y="3695700"/>
          <a:ext cx="1085850" cy="427038"/>
        </p:xfrm>
        <a:graphic>
          <a:graphicData uri="http://schemas.openxmlformats.org/presentationml/2006/ole">
            <mc:AlternateContent xmlns:mc="http://schemas.openxmlformats.org/markup-compatibility/2006">
              <mc:Choice xmlns:v="urn:schemas-microsoft-com:vml" Requires="v">
                <p:oleObj spid="_x0000_s3098" name="" r:id="rId32" imgW="584835" imgH="228600" progId="Equation.DSMT4">
                  <p:embed/>
                </p:oleObj>
              </mc:Choice>
              <mc:Fallback>
                <p:oleObj name="" r:id="rId32" imgW="584835" imgH="228600" progId="Equation.DSMT4">
                  <p:embed/>
                  <p:pic>
                    <p:nvPicPr>
                      <p:cNvPr id="0" name="图片 3097"/>
                      <p:cNvPicPr/>
                      <p:nvPr/>
                    </p:nvPicPr>
                    <p:blipFill>
                      <a:blip r:embed="rId33"/>
                      <a:stretch>
                        <a:fillRect/>
                      </a:stretch>
                    </p:blipFill>
                    <p:spPr>
                      <a:xfrm>
                        <a:off x="4680268" y="3695700"/>
                        <a:ext cx="1085850" cy="427038"/>
                      </a:xfrm>
                      <a:prstGeom prst="rect">
                        <a:avLst/>
                      </a:prstGeom>
                      <a:noFill/>
                      <a:ln w="38100">
                        <a:noFill/>
                        <a:miter/>
                      </a:ln>
                    </p:spPr>
                  </p:pic>
                </p:oleObj>
              </mc:Fallback>
            </mc:AlternateContent>
          </a:graphicData>
        </a:graphic>
      </p:graphicFrame>
      <p:sp>
        <p:nvSpPr>
          <p:cNvPr id="12302" name="矩形 34831"/>
          <p:cNvSpPr/>
          <p:nvPr>
            <p:custDataLst>
              <p:tags r:id="rId34"/>
            </p:custDataLst>
          </p:nvPr>
        </p:nvSpPr>
        <p:spPr>
          <a:xfrm>
            <a:off x="2333625" y="3678238"/>
            <a:ext cx="487680" cy="460375"/>
          </a:xfrm>
          <a:prstGeom prst="rect">
            <a:avLst/>
          </a:prstGeom>
          <a:noFill/>
          <a:ln w="9525">
            <a:noFill/>
          </a:ln>
        </p:spPr>
        <p:txBody>
          <a:bodyPr wrap="none" anchor="t" anchorCtr="0">
            <a:spAutoFit/>
          </a:bodyPr>
          <a:p>
            <a:r>
              <a:rPr lang="zh-CN" altLang="en-US" sz="2400" dirty="0">
                <a:latin typeface="Arial" panose="020B0604020202020204" pitchFamily="34" charset="0"/>
              </a:rPr>
              <a:t>则</a:t>
            </a:r>
            <a:endParaRPr lang="zh-CN" altLang="en-US" sz="24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3.10.10 </a:t>
            </a:r>
            <a:r>
              <a:rPr sz="2400" b="1" kern="0">
                <a:sym typeface="+mn-ea"/>
              </a:rPr>
              <a:t>各向同性的直流电型隐形装置</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1"/>
            </p:custDataLst>
          </p:nvPr>
        </p:nvSpPr>
        <p:spPr>
          <a:xfrm>
            <a:off x="857250" y="1297940"/>
            <a:ext cx="1073912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effectLst/>
              </a:rPr>
              <a:t>将各个区域的电势表达式代入，求解可得</a:t>
            </a:r>
            <a:r>
              <a:rPr lang="en-US" sz="2400" strike="noStrike" noProof="1" dirty="0">
                <a:effectLst/>
              </a:rPr>
              <a:t>     </a:t>
            </a:r>
            <a:r>
              <a:rPr sz="2400" strike="noStrike" noProof="1" dirty="0">
                <a:effectLst/>
              </a:rPr>
              <a:t>的表达式为</a:t>
            </a:r>
            <a:endParaRPr sz="2400" strike="noStrike" noProof="1" dirty="0">
              <a:effectLst/>
            </a:endParaRPr>
          </a:p>
          <a:p>
            <a:pPr marL="0" indent="0">
              <a:lnSpc>
                <a:spcPct val="150000"/>
              </a:lnSpc>
              <a:spcBef>
                <a:spcPts val="0"/>
              </a:spcBef>
              <a:buNone/>
            </a:pPr>
            <a:endParaRPr sz="2400" strike="noStrike" noProof="1" dirty="0">
              <a:effectLst/>
            </a:endParaRPr>
          </a:p>
          <a:p>
            <a:pPr marL="0" indent="0">
              <a:lnSpc>
                <a:spcPct val="150000"/>
              </a:lnSpc>
              <a:spcBef>
                <a:spcPts val="0"/>
              </a:spcBef>
              <a:buNone/>
            </a:pPr>
            <a:endParaRPr sz="2400" strike="noStrike" noProof="1" dirty="0">
              <a:effectLst/>
            </a:endParaRPr>
          </a:p>
          <a:p>
            <a:pPr marL="0" indent="0">
              <a:lnSpc>
                <a:spcPct val="150000"/>
              </a:lnSpc>
              <a:spcBef>
                <a:spcPts val="0"/>
              </a:spcBef>
              <a:buNone/>
            </a:pPr>
            <a:r>
              <a:rPr sz="2400" strike="noStrike" noProof="1" dirty="0">
                <a:effectLst/>
              </a:rPr>
              <a:t>其中，</a:t>
            </a:r>
            <a:endParaRPr sz="2400" strike="noStrike" noProof="1" dirty="0">
              <a:effectLst/>
            </a:endParaRPr>
          </a:p>
        </p:txBody>
      </p:sp>
      <p:graphicFrame>
        <p:nvGraphicFramePr>
          <p:cNvPr id="17" name="对象 16">
            <a:hlinkClick r:id="" action="ppaction://ole?verb="/>
          </p:cNvPr>
          <p:cNvGraphicFramePr>
            <a:graphicFrameLocks noChangeAspect="1"/>
          </p:cNvGraphicFramePr>
          <p:nvPr/>
        </p:nvGraphicFramePr>
        <p:xfrm>
          <a:off x="6413500" y="1500823"/>
          <a:ext cx="378000" cy="360000"/>
        </p:xfrm>
        <a:graphic>
          <a:graphicData uri="http://schemas.openxmlformats.org/presentationml/2006/ole">
            <mc:AlternateContent xmlns:mc="http://schemas.openxmlformats.org/markup-compatibility/2006">
              <mc:Choice xmlns:v="urn:schemas-microsoft-com:vml" Requires="v">
                <p:oleObj spid="_x0000_s19457" name="" r:id="rId12" imgW="266700" imgH="254000" progId="Equation.DSMT4">
                  <p:embed/>
                </p:oleObj>
              </mc:Choice>
              <mc:Fallback>
                <p:oleObj name="" r:id="rId12" imgW="266700" imgH="254000" progId="Equation.DSMT4">
                  <p:embed/>
                  <p:pic>
                    <p:nvPicPr>
                      <p:cNvPr id="0" name="图片 19456"/>
                      <p:cNvPicPr/>
                      <p:nvPr/>
                    </p:nvPicPr>
                    <p:blipFill>
                      <a:blip r:embed="rId13"/>
                      <a:stretch>
                        <a:fillRect/>
                      </a:stretch>
                    </p:blipFill>
                    <p:spPr>
                      <a:xfrm>
                        <a:off x="6413500" y="1500823"/>
                        <a:ext cx="378000" cy="360000"/>
                      </a:xfrm>
                      <a:prstGeom prst="rect">
                        <a:avLst/>
                      </a:prstGeom>
                    </p:spPr>
                  </p:pic>
                </p:oleObj>
              </mc:Fallback>
            </mc:AlternateContent>
          </a:graphicData>
        </a:graphic>
      </p:graphicFrame>
      <p:graphicFrame>
        <p:nvGraphicFramePr>
          <p:cNvPr id="21" name="对象 20">
            <a:hlinkClick r:id="" action="ppaction://ole?verb="/>
          </p:cNvPr>
          <p:cNvGraphicFramePr>
            <a:graphicFrameLocks noChangeAspect="1"/>
          </p:cNvGraphicFramePr>
          <p:nvPr/>
        </p:nvGraphicFramePr>
        <p:xfrm>
          <a:off x="4567555" y="2114868"/>
          <a:ext cx="3420000" cy="684000"/>
        </p:xfrm>
        <a:graphic>
          <a:graphicData uri="http://schemas.openxmlformats.org/presentationml/2006/ole">
            <mc:AlternateContent xmlns:mc="http://schemas.openxmlformats.org/markup-compatibility/2006">
              <mc:Choice xmlns:v="urn:schemas-microsoft-com:vml" Requires="v">
                <p:oleObj spid="_x0000_s19458" name="" r:id="rId14" imgW="2349500" imgH="469900" progId="Equation.DSMT4">
                  <p:embed/>
                </p:oleObj>
              </mc:Choice>
              <mc:Fallback>
                <p:oleObj name="" r:id="rId14" imgW="2349500" imgH="469900" progId="Equation.DSMT4">
                  <p:embed/>
                  <p:pic>
                    <p:nvPicPr>
                      <p:cNvPr id="0" name="图片 19457"/>
                      <p:cNvPicPr/>
                      <p:nvPr/>
                    </p:nvPicPr>
                    <p:blipFill>
                      <a:blip r:embed="rId15"/>
                      <a:stretch>
                        <a:fillRect/>
                      </a:stretch>
                    </p:blipFill>
                    <p:spPr>
                      <a:xfrm>
                        <a:off x="4567555" y="2114868"/>
                        <a:ext cx="3420000" cy="684000"/>
                      </a:xfrm>
                      <a:prstGeom prst="rect">
                        <a:avLst/>
                      </a:prstGeom>
                    </p:spPr>
                  </p:pic>
                </p:oleObj>
              </mc:Fallback>
            </mc:AlternateContent>
          </a:graphicData>
        </a:graphic>
      </p:graphicFrame>
      <p:graphicFrame>
        <p:nvGraphicFramePr>
          <p:cNvPr id="22" name="对象 21">
            <a:hlinkClick r:id="" action="ppaction://ole?verb="/>
          </p:cNvPr>
          <p:cNvGraphicFramePr>
            <a:graphicFrameLocks noChangeAspect="1"/>
          </p:cNvGraphicFramePr>
          <p:nvPr/>
        </p:nvGraphicFramePr>
        <p:xfrm>
          <a:off x="4759960" y="3878263"/>
          <a:ext cx="2934000" cy="684000"/>
        </p:xfrm>
        <a:graphic>
          <a:graphicData uri="http://schemas.openxmlformats.org/presentationml/2006/ole">
            <mc:AlternateContent xmlns:mc="http://schemas.openxmlformats.org/markup-compatibility/2006">
              <mc:Choice xmlns:v="urn:schemas-microsoft-com:vml" Requires="v">
                <p:oleObj spid="_x0000_s19459" name="" r:id="rId16" imgW="2070100" imgH="482600" progId="Equation.DSMT4">
                  <p:embed/>
                </p:oleObj>
              </mc:Choice>
              <mc:Fallback>
                <p:oleObj name="" r:id="rId16" imgW="2070100" imgH="482600" progId="Equation.DSMT4">
                  <p:embed/>
                  <p:pic>
                    <p:nvPicPr>
                      <p:cNvPr id="0" name="图片 19458"/>
                      <p:cNvPicPr/>
                      <p:nvPr/>
                    </p:nvPicPr>
                    <p:blipFill>
                      <a:blip r:embed="rId17"/>
                      <a:stretch>
                        <a:fillRect/>
                      </a:stretch>
                    </p:blipFill>
                    <p:spPr>
                      <a:xfrm>
                        <a:off x="4759960" y="3878263"/>
                        <a:ext cx="2934000" cy="684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3.10.10 </a:t>
            </a:r>
            <a:r>
              <a:rPr sz="2400" b="1" kern="0">
                <a:sym typeface="+mn-ea"/>
              </a:rPr>
              <a:t>各向同性的直流电型隐形装置</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1"/>
            </p:custDataLst>
          </p:nvPr>
        </p:nvSpPr>
        <p:spPr>
          <a:xfrm>
            <a:off x="857250" y="1297940"/>
            <a:ext cx="1073912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effectLst/>
              </a:rPr>
              <a:t>令</a:t>
            </a:r>
            <a:r>
              <a:rPr lang="en-US" sz="2400" strike="noStrike" noProof="1" dirty="0">
                <a:effectLst/>
              </a:rPr>
              <a:t>           </a:t>
            </a:r>
            <a:r>
              <a:rPr sz="2400" strike="noStrike" noProof="1" dirty="0">
                <a:effectLst/>
              </a:rPr>
              <a:t>，可得隐形环半径关系为：</a:t>
            </a:r>
            <a:endParaRPr sz="2400" strike="noStrike" noProof="1" dirty="0">
              <a:effectLst/>
            </a:endParaRPr>
          </a:p>
          <a:p>
            <a:pPr marL="0" indent="0">
              <a:lnSpc>
                <a:spcPct val="150000"/>
              </a:lnSpc>
              <a:spcBef>
                <a:spcPts val="0"/>
              </a:spcBef>
              <a:buNone/>
            </a:pPr>
            <a:endParaRPr sz="2400" strike="noStrike" noProof="1" dirty="0">
              <a:effectLst/>
            </a:endParaRPr>
          </a:p>
          <a:p>
            <a:pPr marL="0" indent="0">
              <a:lnSpc>
                <a:spcPct val="150000"/>
              </a:lnSpc>
              <a:spcBef>
                <a:spcPts val="0"/>
              </a:spcBef>
              <a:buNone/>
            </a:pPr>
            <a:endParaRPr sz="2400" strike="noStrike" noProof="1" dirty="0">
              <a:effectLst/>
            </a:endParaRPr>
          </a:p>
          <a:p>
            <a:pPr marL="0" indent="0">
              <a:lnSpc>
                <a:spcPct val="150000"/>
              </a:lnSpc>
              <a:spcBef>
                <a:spcPts val="0"/>
              </a:spcBef>
              <a:buNone/>
            </a:pPr>
            <a:r>
              <a:rPr lang="en-US" sz="2400" strike="noStrike" noProof="1" dirty="0">
                <a:effectLst/>
              </a:rPr>
              <a:t>       </a:t>
            </a:r>
            <a:r>
              <a:rPr sz="2400" strike="noStrike" noProof="1" dirty="0">
                <a:effectLst/>
              </a:rPr>
              <a:t>由上式设计包围金属柱的圆柱环，可满足恒等于零，这就意味着扰动场始终为零。从而在背景材料中，无论是金属柱附近还是远处，场分布都是均匀的。将金属柱</a:t>
            </a:r>
            <a:r>
              <a:rPr lang="zh-CN" sz="2400" strike="noStrike" noProof="1" dirty="0">
                <a:effectLst/>
              </a:rPr>
              <a:t>（</a:t>
            </a:r>
            <a:r>
              <a:rPr sz="2400" strike="noStrike" noProof="1" dirty="0">
                <a:effectLst/>
              </a:rPr>
              <a:t>中心区域</a:t>
            </a:r>
            <a:r>
              <a:rPr lang="zh-CN" sz="2400" strike="noStrike" noProof="1" dirty="0">
                <a:effectLst/>
              </a:rPr>
              <a:t>）</a:t>
            </a:r>
            <a:r>
              <a:rPr sz="2400" strike="noStrike" noProof="1" dirty="0">
                <a:effectLst/>
              </a:rPr>
              <a:t>、隐身外壳和背景材料分别假定为不锈钢(</a:t>
            </a:r>
            <a:r>
              <a:rPr lang="en-US" sz="2400" strike="noStrike" noProof="1" dirty="0">
                <a:effectLst/>
              </a:rPr>
              <a:t>                       </a:t>
            </a:r>
            <a:r>
              <a:rPr sz="2400" strike="noStrike" noProof="1" dirty="0">
                <a:effectLst/>
              </a:rPr>
              <a:t>)、铜(</a:t>
            </a:r>
            <a:r>
              <a:rPr lang="en-US" sz="2400" strike="noStrike" noProof="1" dirty="0">
                <a:effectLst/>
              </a:rPr>
              <a:t>                       </a:t>
            </a:r>
            <a:r>
              <a:rPr sz="2400" strike="noStrike" noProof="1" dirty="0">
                <a:effectLst/>
              </a:rPr>
              <a:t>)和铁(</a:t>
            </a:r>
            <a:r>
              <a:rPr lang="en-US" sz="2400" strike="noStrike" noProof="1" dirty="0">
                <a:effectLst/>
              </a:rPr>
              <a:t>                     </a:t>
            </a:r>
            <a:r>
              <a:rPr sz="2400" strike="noStrike" noProof="1" dirty="0">
                <a:effectLst/>
              </a:rPr>
              <a:t>)，根据隐形环半径关系，当</a:t>
            </a:r>
            <a:r>
              <a:rPr lang="zh-CN" altLang="en-US" sz="2400" i="1" strike="noStrike" noProof="1" dirty="0">
                <a:effectLst/>
                <a:latin typeface="Times New Roman" panose="02020603050405020304" charset="0"/>
                <a:cs typeface="Times New Roman" panose="02020603050405020304" charset="0"/>
              </a:rPr>
              <a:t>b</a:t>
            </a:r>
            <a:r>
              <a:rPr sz="2400" strike="noStrike" noProof="1" dirty="0">
                <a:effectLst/>
              </a:rPr>
              <a:t>=2.5cm时，</a:t>
            </a:r>
            <a:r>
              <a:rPr lang="zh-CN" sz="2400" strike="noStrike" noProof="1" dirty="0">
                <a:effectLst/>
              </a:rPr>
              <a:t>计算</a:t>
            </a:r>
            <a:r>
              <a:rPr sz="2400" strike="noStrike" noProof="1" dirty="0">
                <a:effectLst/>
              </a:rPr>
              <a:t>得到</a:t>
            </a:r>
            <a:r>
              <a:rPr lang="zh-CN" altLang="en-US" sz="2400" i="1" strike="noStrike" noProof="1" dirty="0">
                <a:effectLst/>
                <a:latin typeface="Times New Roman" panose="02020603050405020304" charset="0"/>
                <a:cs typeface="Times New Roman" panose="02020603050405020304" charset="0"/>
              </a:rPr>
              <a:t>c</a:t>
            </a:r>
            <a:r>
              <a:rPr sz="2400" strike="noStrike" noProof="1" dirty="0">
                <a:effectLst/>
              </a:rPr>
              <a:t> =2.9cm。</a:t>
            </a:r>
            <a:endParaRPr sz="2400" strike="noStrike" noProof="1" dirty="0">
              <a:effectLst/>
            </a:endParaRPr>
          </a:p>
        </p:txBody>
      </p:sp>
      <p:graphicFrame>
        <p:nvGraphicFramePr>
          <p:cNvPr id="4" name="对象 3">
            <a:hlinkClick r:id="" action="ppaction://ole?verb="/>
          </p:cNvPr>
          <p:cNvGraphicFramePr>
            <a:graphicFrameLocks noChangeAspect="1"/>
          </p:cNvGraphicFramePr>
          <p:nvPr/>
        </p:nvGraphicFramePr>
        <p:xfrm>
          <a:off x="1281430" y="1516698"/>
          <a:ext cx="772200" cy="396000"/>
        </p:xfrm>
        <a:graphic>
          <a:graphicData uri="http://schemas.openxmlformats.org/presentationml/2006/ole">
            <mc:AlternateContent xmlns:mc="http://schemas.openxmlformats.org/markup-compatibility/2006">
              <mc:Choice xmlns:v="urn:schemas-microsoft-com:vml" Requires="v">
                <p:oleObj spid="_x0000_s20481" name="" r:id="rId12" imgW="495300" imgH="254000" progId="Equation.DSMT4">
                  <p:embed/>
                </p:oleObj>
              </mc:Choice>
              <mc:Fallback>
                <p:oleObj name="" r:id="rId12" imgW="495300" imgH="254000" progId="Equation.DSMT4">
                  <p:embed/>
                  <p:pic>
                    <p:nvPicPr>
                      <p:cNvPr id="0" name="图片 20480"/>
                      <p:cNvPicPr/>
                      <p:nvPr/>
                    </p:nvPicPr>
                    <p:blipFill>
                      <a:blip r:embed="rId13"/>
                      <a:stretch>
                        <a:fillRect/>
                      </a:stretch>
                    </p:blipFill>
                    <p:spPr>
                      <a:xfrm>
                        <a:off x="1281430" y="1516698"/>
                        <a:ext cx="772200" cy="39600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5097780" y="2076133"/>
          <a:ext cx="2360195" cy="756000"/>
        </p:xfrm>
        <a:graphic>
          <a:graphicData uri="http://schemas.openxmlformats.org/presentationml/2006/ole">
            <mc:AlternateContent xmlns:mc="http://schemas.openxmlformats.org/markup-compatibility/2006">
              <mc:Choice xmlns:v="urn:schemas-microsoft-com:vml" Requires="v">
                <p:oleObj spid="_x0000_s20482" name="" r:id="rId14" imgW="1625600" imgH="520700" progId="Equation.DSMT4">
                  <p:embed/>
                </p:oleObj>
              </mc:Choice>
              <mc:Fallback>
                <p:oleObj name="" r:id="rId14" imgW="1625600" imgH="520700" progId="Equation.DSMT4">
                  <p:embed/>
                  <p:pic>
                    <p:nvPicPr>
                      <p:cNvPr id="0" name="图片 20481"/>
                      <p:cNvPicPr/>
                      <p:nvPr/>
                    </p:nvPicPr>
                    <p:blipFill>
                      <a:blip r:embed="rId15"/>
                      <a:stretch>
                        <a:fillRect/>
                      </a:stretch>
                    </p:blipFill>
                    <p:spPr>
                      <a:xfrm>
                        <a:off x="5097780" y="2076133"/>
                        <a:ext cx="2360195" cy="75600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9577705" y="4259263"/>
          <a:ext cx="1705263" cy="360000"/>
        </p:xfrm>
        <a:graphic>
          <a:graphicData uri="http://schemas.openxmlformats.org/presentationml/2006/ole">
            <mc:AlternateContent xmlns:mc="http://schemas.openxmlformats.org/markup-compatibility/2006">
              <mc:Choice xmlns:v="urn:schemas-microsoft-com:vml" Requires="v">
                <p:oleObj spid="_x0000_s20483" name="" r:id="rId16" imgW="1143000" imgH="241300" progId="Equation.DSMT4">
                  <p:embed/>
                </p:oleObj>
              </mc:Choice>
              <mc:Fallback>
                <p:oleObj name="" r:id="rId16" imgW="1143000" imgH="241300" progId="Equation.DSMT4">
                  <p:embed/>
                  <p:pic>
                    <p:nvPicPr>
                      <p:cNvPr id="0" name="图片 20482"/>
                      <p:cNvPicPr/>
                      <p:nvPr/>
                    </p:nvPicPr>
                    <p:blipFill>
                      <a:blip r:embed="rId17"/>
                      <a:stretch>
                        <a:fillRect/>
                      </a:stretch>
                    </p:blipFill>
                    <p:spPr>
                      <a:xfrm>
                        <a:off x="9577705" y="4259263"/>
                        <a:ext cx="1705263" cy="360000"/>
                      </a:xfrm>
                      <a:prstGeom prst="rect">
                        <a:avLst/>
                      </a:prstGeom>
                    </p:spPr>
                  </p:pic>
                </p:oleObj>
              </mc:Fallback>
            </mc:AlternateContent>
          </a:graphicData>
        </a:graphic>
      </p:graphicFrame>
      <p:graphicFrame>
        <p:nvGraphicFramePr>
          <p:cNvPr id="16" name="对象 15">
            <a:hlinkClick r:id="" action="ppaction://ole?verb="/>
          </p:cNvPr>
          <p:cNvGraphicFramePr>
            <a:graphicFrameLocks noChangeAspect="1"/>
          </p:cNvGraphicFramePr>
          <p:nvPr/>
        </p:nvGraphicFramePr>
        <p:xfrm>
          <a:off x="1364615" y="4802188"/>
          <a:ext cx="1762105" cy="360000"/>
        </p:xfrm>
        <a:graphic>
          <a:graphicData uri="http://schemas.openxmlformats.org/presentationml/2006/ole">
            <mc:AlternateContent xmlns:mc="http://schemas.openxmlformats.org/markup-compatibility/2006">
              <mc:Choice xmlns:v="urn:schemas-microsoft-com:vml" Requires="v">
                <p:oleObj spid="_x0000_s20484" name="" r:id="rId18" imgW="1181100" imgH="241300" progId="Equation.DSMT4">
                  <p:embed/>
                </p:oleObj>
              </mc:Choice>
              <mc:Fallback>
                <p:oleObj name="" r:id="rId18" imgW="1181100" imgH="241300" progId="Equation.DSMT4">
                  <p:embed/>
                  <p:pic>
                    <p:nvPicPr>
                      <p:cNvPr id="0" name="图片 20483"/>
                      <p:cNvPicPr/>
                      <p:nvPr/>
                    </p:nvPicPr>
                    <p:blipFill>
                      <a:blip r:embed="rId19"/>
                      <a:stretch>
                        <a:fillRect/>
                      </a:stretch>
                    </p:blipFill>
                    <p:spPr>
                      <a:xfrm>
                        <a:off x="1364615" y="4802188"/>
                        <a:ext cx="1762105" cy="360000"/>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3951605" y="4802188"/>
          <a:ext cx="1553684" cy="360000"/>
        </p:xfrm>
        <a:graphic>
          <a:graphicData uri="http://schemas.openxmlformats.org/presentationml/2006/ole">
            <mc:AlternateContent xmlns:mc="http://schemas.openxmlformats.org/markup-compatibility/2006">
              <mc:Choice xmlns:v="urn:schemas-microsoft-com:vml" Requires="v">
                <p:oleObj spid="_x0000_s20485" name="" r:id="rId20" imgW="1041400" imgH="241300" progId="Equation.DSMT4">
                  <p:embed/>
                </p:oleObj>
              </mc:Choice>
              <mc:Fallback>
                <p:oleObj name="" r:id="rId20" imgW="1041400" imgH="241300" progId="Equation.DSMT4">
                  <p:embed/>
                  <p:pic>
                    <p:nvPicPr>
                      <p:cNvPr id="0" name="图片 20484"/>
                      <p:cNvPicPr/>
                      <p:nvPr/>
                    </p:nvPicPr>
                    <p:blipFill>
                      <a:blip r:embed="rId21"/>
                      <a:stretch>
                        <a:fillRect/>
                      </a:stretch>
                    </p:blipFill>
                    <p:spPr>
                      <a:xfrm>
                        <a:off x="3951605" y="4802188"/>
                        <a:ext cx="1553684" cy="360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3.10.10 </a:t>
            </a:r>
            <a:r>
              <a:rPr sz="2400" b="1" kern="0">
                <a:sym typeface="+mn-ea"/>
              </a:rPr>
              <a:t>各向同性的直流电型隐形装置</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1"/>
            </p:custDataLst>
          </p:nvPr>
        </p:nvSpPr>
        <p:spPr>
          <a:xfrm>
            <a:off x="857250" y="1297940"/>
            <a:ext cx="1073912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strike="noStrike" noProof="1" dirty="0">
                <a:effectLst/>
              </a:rPr>
              <a:t>        </a:t>
            </a:r>
            <a:r>
              <a:rPr lang="zh-CN" sz="2400" strike="noStrike" noProof="1" dirty="0">
                <a:effectLst/>
              </a:rPr>
              <a:t>使用</a:t>
            </a:r>
            <a:r>
              <a:rPr lang="en-US" altLang="zh-CN" sz="2400" strike="noStrike" noProof="1" dirty="0">
                <a:effectLst/>
              </a:rPr>
              <a:t>PDETool</a:t>
            </a:r>
            <a:r>
              <a:rPr lang="zh-CN" altLang="en-US" sz="2400" strike="noStrike" noProof="1" dirty="0">
                <a:effectLst/>
              </a:rPr>
              <a:t>仿真，可以看出在外加匀强电场的作用下，外部电场没有任何扰动，即达到了对内部金属柱隐形的目的。</a:t>
            </a:r>
            <a:r>
              <a:rPr lang="en-US" sz="2400" strike="noStrike" noProof="1" dirty="0">
                <a:effectLst/>
              </a:rPr>
              <a:t>  </a:t>
            </a:r>
            <a:endParaRPr sz="2400" strike="noStrike" noProof="1" dirty="0">
              <a:effectLst/>
            </a:endParaRPr>
          </a:p>
        </p:txBody>
      </p:sp>
      <p:pic>
        <p:nvPicPr>
          <p:cNvPr id="17" name="图片 16"/>
          <p:cNvPicPr>
            <a:picLocks noChangeAspect="1"/>
          </p:cNvPicPr>
          <p:nvPr>
            <p:custDataLst>
              <p:tags r:id="rId12"/>
            </p:custDataLst>
          </p:nvPr>
        </p:nvPicPr>
        <p:blipFill>
          <a:blip r:embed="rId13"/>
          <a:stretch>
            <a:fillRect/>
          </a:stretch>
        </p:blipFill>
        <p:spPr>
          <a:xfrm>
            <a:off x="4160520" y="2454275"/>
            <a:ext cx="3731260" cy="37846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3.1</a:t>
            </a:r>
            <a:r>
              <a:rPr lang="zh-CN" sz="2800" dirty="0" err="1"/>
              <a:t>、</a:t>
            </a:r>
            <a:r>
              <a:rPr sz="2800" dirty="0" err="1"/>
              <a:t>电流密度和电荷守恒</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3.1.4 </a:t>
            </a:r>
            <a:r>
              <a:rPr sz="2400" b="1" kern="0">
                <a:sym typeface="+mn-ea"/>
              </a:rPr>
              <a:t>电荷守恒</a:t>
            </a:r>
            <a:endParaRPr sz="2400" b="1" kern="0">
              <a:sym typeface="+mn-ea"/>
            </a:endParaRPr>
          </a:p>
        </p:txBody>
      </p:sp>
      <p:sp>
        <p:nvSpPr>
          <p:cNvPr id="13314" name="矩形 35842"/>
          <p:cNvSpPr/>
          <p:nvPr>
            <p:custDataLst>
              <p:tags r:id="rId10"/>
            </p:custDataLst>
          </p:nvPr>
        </p:nvSpPr>
        <p:spPr>
          <a:xfrm>
            <a:off x="1130300" y="2054860"/>
            <a:ext cx="10519410" cy="366395"/>
          </a:xfrm>
          <a:prstGeom prst="rect">
            <a:avLst/>
          </a:prstGeom>
          <a:noFill/>
          <a:ln w="9525">
            <a:noFill/>
          </a:ln>
        </p:spPr>
        <p:txBody>
          <a:bodyPr anchor="ctr" anchorCtr="0"/>
          <a:p>
            <a:pPr>
              <a:lnSpc>
                <a:spcPct val="130000"/>
              </a:lnSpc>
            </a:pPr>
            <a:r>
              <a:rPr lang="zh-CN" altLang="en-US" sz="2400" dirty="0">
                <a:latin typeface="Arial" panose="020B0604020202020204" pitchFamily="34" charset="0"/>
              </a:rPr>
              <a:t>在导电媒体内部任意取一个闭合的曲面</a:t>
            </a:r>
            <a:r>
              <a:rPr lang="en-US" altLang="zh-CN" sz="2400" dirty="0">
                <a:latin typeface="Arial" panose="020B0604020202020204" pitchFamily="34" charset="0"/>
              </a:rPr>
              <a:t>S</a:t>
            </a:r>
            <a:r>
              <a:rPr lang="zh-CN" altLang="en-US" sz="2400" dirty="0">
                <a:latin typeface="Arial" panose="020B0604020202020204" pitchFamily="34" charset="0"/>
              </a:rPr>
              <a:t>，可以计算单位时间内流出该曲面的电荷；则根据电荷守恒定律，曲面内部的电荷必然会减少相应的数目，用数学公式表达出来，即：</a:t>
            </a:r>
            <a:endParaRPr lang="zh-CN" altLang="en-US" sz="2400" dirty="0">
              <a:latin typeface="Arial" panose="020B0604020202020204" pitchFamily="34" charset="0"/>
            </a:endParaRPr>
          </a:p>
        </p:txBody>
      </p:sp>
      <p:graphicFrame>
        <p:nvGraphicFramePr>
          <p:cNvPr id="13315" name="对象 35844"/>
          <p:cNvGraphicFramePr>
            <a:graphicFrameLocks noChangeAspect="1"/>
          </p:cNvGraphicFramePr>
          <p:nvPr>
            <p:custDataLst>
              <p:tags r:id="rId11"/>
            </p:custDataLst>
          </p:nvPr>
        </p:nvGraphicFramePr>
        <p:xfrm>
          <a:off x="3809365" y="3213418"/>
          <a:ext cx="5476875" cy="1008062"/>
        </p:xfrm>
        <a:graphic>
          <a:graphicData uri="http://schemas.openxmlformats.org/presentationml/2006/ole">
            <mc:AlternateContent xmlns:mc="http://schemas.openxmlformats.org/markup-compatibility/2006">
              <mc:Choice xmlns:v="urn:schemas-microsoft-com:vml" Requires="v">
                <p:oleObj spid="_x0000_s3103" name="" r:id="rId12" imgW="2425700" imgH="444500" progId="Equation.3">
                  <p:embed/>
                </p:oleObj>
              </mc:Choice>
              <mc:Fallback>
                <p:oleObj name="" r:id="rId12" imgW="2425700" imgH="444500" progId="Equation.3">
                  <p:embed/>
                  <p:pic>
                    <p:nvPicPr>
                      <p:cNvPr id="0" name="图片 3102"/>
                      <p:cNvPicPr/>
                      <p:nvPr/>
                    </p:nvPicPr>
                    <p:blipFill>
                      <a:blip r:embed="rId13"/>
                      <a:stretch>
                        <a:fillRect/>
                      </a:stretch>
                    </p:blipFill>
                    <p:spPr>
                      <a:xfrm>
                        <a:off x="3809365" y="3213418"/>
                        <a:ext cx="5476875" cy="1008062"/>
                      </a:xfrm>
                      <a:prstGeom prst="rect">
                        <a:avLst/>
                      </a:prstGeom>
                      <a:noFill/>
                      <a:ln w="38100">
                        <a:noFill/>
                        <a:miter/>
                      </a:ln>
                    </p:spPr>
                  </p:pic>
                </p:oleObj>
              </mc:Fallback>
            </mc:AlternateContent>
          </a:graphicData>
        </a:graphic>
      </p:graphicFrame>
      <p:sp>
        <p:nvSpPr>
          <p:cNvPr id="13316" name="矩形 35845"/>
          <p:cNvSpPr/>
          <p:nvPr>
            <p:custDataLst>
              <p:tags r:id="rId14"/>
            </p:custDataLst>
          </p:nvPr>
        </p:nvSpPr>
        <p:spPr>
          <a:xfrm>
            <a:off x="1329373" y="4574382"/>
            <a:ext cx="4229735" cy="460375"/>
          </a:xfrm>
          <a:prstGeom prst="rect">
            <a:avLst/>
          </a:prstGeom>
          <a:noFill/>
          <a:ln w="9525">
            <a:noFill/>
          </a:ln>
        </p:spPr>
        <p:txBody>
          <a:bodyPr wrap="none" anchor="ctr" anchorCtr="0">
            <a:spAutoFit/>
          </a:bodyPr>
          <a:p>
            <a:r>
              <a:rPr lang="zh-CN" altLang="en-US" sz="2400" dirty="0">
                <a:latin typeface="Arial" panose="020B0604020202020204" pitchFamily="34" charset="0"/>
              </a:rPr>
              <a:t>利用散度定理，很容易得到： </a:t>
            </a:r>
            <a:endParaRPr lang="zh-CN" altLang="en-US" sz="2400" dirty="0">
              <a:latin typeface="Arial" panose="020B0604020202020204" pitchFamily="34" charset="0"/>
            </a:endParaRPr>
          </a:p>
        </p:txBody>
      </p:sp>
      <p:graphicFrame>
        <p:nvGraphicFramePr>
          <p:cNvPr id="13317" name="对象 35847"/>
          <p:cNvGraphicFramePr>
            <a:graphicFrameLocks noChangeAspect="1"/>
          </p:cNvGraphicFramePr>
          <p:nvPr>
            <p:custDataLst>
              <p:tags r:id="rId15"/>
            </p:custDataLst>
          </p:nvPr>
        </p:nvGraphicFramePr>
        <p:xfrm>
          <a:off x="5706428" y="4364038"/>
          <a:ext cx="1911350" cy="935037"/>
        </p:xfrm>
        <a:graphic>
          <a:graphicData uri="http://schemas.openxmlformats.org/presentationml/2006/ole">
            <mc:AlternateContent xmlns:mc="http://schemas.openxmlformats.org/markup-compatibility/2006">
              <mc:Choice xmlns:v="urn:schemas-microsoft-com:vml" Requires="v">
                <p:oleObj spid="_x0000_s3099" name="" r:id="rId16" imgW="800735" imgH="394335" progId="Equation.3">
                  <p:embed/>
                </p:oleObj>
              </mc:Choice>
              <mc:Fallback>
                <p:oleObj name="" r:id="rId16" imgW="800735" imgH="394335" progId="Equation.3">
                  <p:embed/>
                  <p:pic>
                    <p:nvPicPr>
                      <p:cNvPr id="0" name="图片 3098"/>
                      <p:cNvPicPr/>
                      <p:nvPr/>
                    </p:nvPicPr>
                    <p:blipFill>
                      <a:blip r:embed="rId17"/>
                      <a:stretch>
                        <a:fillRect/>
                      </a:stretch>
                    </p:blipFill>
                    <p:spPr>
                      <a:xfrm>
                        <a:off x="5706428" y="4364038"/>
                        <a:ext cx="1911350" cy="935037"/>
                      </a:xfrm>
                      <a:prstGeom prst="rect">
                        <a:avLst/>
                      </a:prstGeom>
                      <a:noFill/>
                      <a:ln w="38100">
                        <a:noFill/>
                        <a:miter/>
                      </a:ln>
                    </p:spPr>
                  </p:pic>
                </p:oleObj>
              </mc:Fallback>
            </mc:AlternateContent>
          </a:graphicData>
        </a:graphic>
      </p:graphicFrame>
      <p:sp>
        <p:nvSpPr>
          <p:cNvPr id="13318" name="矩形 35848"/>
          <p:cNvSpPr/>
          <p:nvPr>
            <p:custDataLst>
              <p:tags r:id="rId18"/>
            </p:custDataLst>
          </p:nvPr>
        </p:nvSpPr>
        <p:spPr>
          <a:xfrm>
            <a:off x="1402398" y="5420678"/>
            <a:ext cx="3840480" cy="829945"/>
          </a:xfrm>
          <a:prstGeom prst="rect">
            <a:avLst/>
          </a:prstGeom>
          <a:noFill/>
          <a:ln w="9525">
            <a:noFill/>
          </a:ln>
        </p:spPr>
        <p:txBody>
          <a:bodyPr wrap="none" anchor="ctr" anchorCtr="0">
            <a:spAutoFit/>
          </a:bodyPr>
          <a:p>
            <a:r>
              <a:rPr lang="zh-CN" altLang="en-US" sz="2400" dirty="0">
                <a:latin typeface="Times New Roman" panose="02020603050405020304" charset="0"/>
              </a:rPr>
              <a:t>在稳恒电流的情况下，有：</a:t>
            </a:r>
            <a:endParaRPr lang="zh-CN" altLang="en-US" sz="2400" dirty="0">
              <a:latin typeface="Arial" panose="020B0604020202020204" pitchFamily="34" charset="0"/>
            </a:endParaRPr>
          </a:p>
          <a:p>
            <a:pPr eaLnBrk="0" hangingPunct="0"/>
            <a:endParaRPr lang="zh-CN" altLang="en-US" sz="2400" dirty="0">
              <a:latin typeface="Arial" panose="020B0604020202020204" pitchFamily="34" charset="0"/>
            </a:endParaRPr>
          </a:p>
        </p:txBody>
      </p:sp>
      <p:graphicFrame>
        <p:nvGraphicFramePr>
          <p:cNvPr id="13319" name="对象 35849"/>
          <p:cNvGraphicFramePr>
            <a:graphicFrameLocks noChangeAspect="1"/>
          </p:cNvGraphicFramePr>
          <p:nvPr>
            <p:custDataLst>
              <p:tags r:id="rId19"/>
            </p:custDataLst>
          </p:nvPr>
        </p:nvGraphicFramePr>
        <p:xfrm>
          <a:off x="5271453" y="5368925"/>
          <a:ext cx="1541462" cy="812800"/>
        </p:xfrm>
        <a:graphic>
          <a:graphicData uri="http://schemas.openxmlformats.org/presentationml/2006/ole">
            <mc:AlternateContent xmlns:mc="http://schemas.openxmlformats.org/markup-compatibility/2006">
              <mc:Choice xmlns:v="urn:schemas-microsoft-com:vml" Requires="v">
                <p:oleObj spid="_x0000_s3102" name="" r:id="rId20" imgW="724535" imgH="381635" progId="Equation.3">
                  <p:embed/>
                </p:oleObj>
              </mc:Choice>
              <mc:Fallback>
                <p:oleObj name="" r:id="rId20" imgW="724535" imgH="381635" progId="Equation.3">
                  <p:embed/>
                  <p:pic>
                    <p:nvPicPr>
                      <p:cNvPr id="0" name="图片 3101"/>
                      <p:cNvPicPr/>
                      <p:nvPr/>
                    </p:nvPicPr>
                    <p:blipFill>
                      <a:blip r:embed="rId21"/>
                      <a:stretch>
                        <a:fillRect/>
                      </a:stretch>
                    </p:blipFill>
                    <p:spPr>
                      <a:xfrm>
                        <a:off x="5271453" y="5368925"/>
                        <a:ext cx="1541462" cy="812800"/>
                      </a:xfrm>
                      <a:prstGeom prst="rect">
                        <a:avLst/>
                      </a:prstGeom>
                      <a:noFill/>
                      <a:ln w="38100">
                        <a:noFill/>
                        <a:miter/>
                      </a:ln>
                    </p:spPr>
                  </p:pic>
                </p:oleObj>
              </mc:Fallback>
            </mc:AlternateContent>
          </a:graphicData>
        </a:graphic>
      </p:graphicFrame>
      <p:graphicFrame>
        <p:nvGraphicFramePr>
          <p:cNvPr id="13320" name="对象 35852"/>
          <p:cNvGraphicFramePr>
            <a:graphicFrameLocks noChangeAspect="1"/>
          </p:cNvGraphicFramePr>
          <p:nvPr>
            <p:custDataLst>
              <p:tags r:id="rId22"/>
            </p:custDataLst>
          </p:nvPr>
        </p:nvGraphicFramePr>
        <p:xfrm>
          <a:off x="7074853" y="5441950"/>
          <a:ext cx="1293812" cy="496888"/>
        </p:xfrm>
        <a:graphic>
          <a:graphicData uri="http://schemas.openxmlformats.org/presentationml/2006/ole">
            <mc:AlternateContent xmlns:mc="http://schemas.openxmlformats.org/markup-compatibility/2006">
              <mc:Choice xmlns:v="urn:schemas-microsoft-com:vml" Requires="v">
                <p:oleObj spid="_x0000_s3100" name="" r:id="rId23" imgW="572135" imgH="215900" progId="Equation.3">
                  <p:embed/>
                </p:oleObj>
              </mc:Choice>
              <mc:Fallback>
                <p:oleObj name="" r:id="rId23" imgW="572135" imgH="215900" progId="Equation.3">
                  <p:embed/>
                  <p:pic>
                    <p:nvPicPr>
                      <p:cNvPr id="0" name="图片 3099"/>
                      <p:cNvPicPr/>
                      <p:nvPr/>
                    </p:nvPicPr>
                    <p:blipFill>
                      <a:blip r:embed="rId24"/>
                      <a:stretch>
                        <a:fillRect/>
                      </a:stretch>
                    </p:blipFill>
                    <p:spPr>
                      <a:xfrm>
                        <a:off x="7074853" y="5441950"/>
                        <a:ext cx="1293812" cy="49688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3.1</a:t>
            </a:r>
            <a:r>
              <a:rPr lang="zh-CN" sz="2800" dirty="0" err="1"/>
              <a:t>、</a:t>
            </a:r>
            <a:r>
              <a:rPr sz="2800" dirty="0" err="1"/>
              <a:t>电流密度和电荷守恒</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3.1.4 </a:t>
            </a:r>
            <a:r>
              <a:rPr sz="2400" b="1" kern="0">
                <a:sym typeface="+mn-ea"/>
              </a:rPr>
              <a:t>电荷守恒</a:t>
            </a:r>
            <a:endParaRPr sz="2400" b="1" kern="0">
              <a:sym typeface="+mn-ea"/>
            </a:endParaRPr>
          </a:p>
        </p:txBody>
      </p:sp>
      <p:grpSp>
        <p:nvGrpSpPr>
          <p:cNvPr id="14338" name="组合 36866"/>
          <p:cNvGrpSpPr/>
          <p:nvPr/>
        </p:nvGrpSpPr>
        <p:grpSpPr>
          <a:xfrm>
            <a:off x="2213610" y="2489835"/>
            <a:ext cx="3028950" cy="2800350"/>
            <a:chOff x="0" y="0"/>
            <a:chExt cx="1908" cy="1764"/>
          </a:xfrm>
        </p:grpSpPr>
        <p:sp>
          <p:nvSpPr>
            <p:cNvPr id="14339" name="任意多边形 36867"/>
            <p:cNvSpPr/>
            <p:nvPr>
              <p:custDataLst>
                <p:tags r:id="rId10"/>
              </p:custDataLst>
            </p:nvPr>
          </p:nvSpPr>
          <p:spPr>
            <a:xfrm>
              <a:off x="0" y="549"/>
              <a:ext cx="1089" cy="378"/>
            </a:xfrm>
            <a:custGeom>
              <a:avLst/>
              <a:gdLst/>
              <a:ahLst/>
              <a:cxnLst/>
              <a:pathLst>
                <a:path w="1089" h="378">
                  <a:moveTo>
                    <a:pt x="0" y="0"/>
                  </a:moveTo>
                  <a:cubicBezTo>
                    <a:pt x="45" y="15"/>
                    <a:pt x="89" y="33"/>
                    <a:pt x="126" y="63"/>
                  </a:cubicBezTo>
                  <a:cubicBezTo>
                    <a:pt x="167" y="96"/>
                    <a:pt x="201" y="139"/>
                    <a:pt x="243" y="171"/>
                  </a:cubicBezTo>
                  <a:cubicBezTo>
                    <a:pt x="299" y="213"/>
                    <a:pt x="371" y="245"/>
                    <a:pt x="432" y="279"/>
                  </a:cubicBezTo>
                  <a:cubicBezTo>
                    <a:pt x="451" y="290"/>
                    <a:pt x="465" y="310"/>
                    <a:pt x="486" y="315"/>
                  </a:cubicBezTo>
                  <a:cubicBezTo>
                    <a:pt x="537" y="328"/>
                    <a:pt x="587" y="352"/>
                    <a:pt x="639" y="360"/>
                  </a:cubicBezTo>
                  <a:cubicBezTo>
                    <a:pt x="666" y="364"/>
                    <a:pt x="693" y="365"/>
                    <a:pt x="720" y="369"/>
                  </a:cubicBezTo>
                  <a:cubicBezTo>
                    <a:pt x="738" y="371"/>
                    <a:pt x="756" y="375"/>
                    <a:pt x="774" y="378"/>
                  </a:cubicBezTo>
                  <a:cubicBezTo>
                    <a:pt x="850" y="371"/>
                    <a:pt x="923" y="359"/>
                    <a:pt x="999" y="351"/>
                  </a:cubicBezTo>
                  <a:cubicBezTo>
                    <a:pt x="1064" y="329"/>
                    <a:pt x="983" y="356"/>
                    <a:pt x="1062" y="333"/>
                  </a:cubicBezTo>
                  <a:cubicBezTo>
                    <a:pt x="1071" y="330"/>
                    <a:pt x="1089" y="324"/>
                    <a:pt x="1089" y="324"/>
                  </a:cubicBezTo>
                </a:path>
              </a:pathLst>
            </a:custGeom>
            <a:noFill/>
            <a:ln w="88900" cap="flat" cmpd="sng">
              <a:solidFill>
                <a:schemeClr val="tx1"/>
              </a:solidFill>
              <a:prstDash val="solid"/>
              <a:round/>
              <a:headEnd type="none" w="med" len="med"/>
              <a:tailEnd type="none" w="med" len="med"/>
            </a:ln>
          </p:spPr>
          <p:txBody>
            <a:bodyPr/>
            <a:p>
              <a:endParaRPr lang="zh-CN" altLang="en-US"/>
            </a:p>
          </p:txBody>
        </p:sp>
        <p:sp>
          <p:nvSpPr>
            <p:cNvPr id="14340" name="任意多边形 36868"/>
            <p:cNvSpPr/>
            <p:nvPr>
              <p:custDataLst>
                <p:tags r:id="rId11"/>
              </p:custDataLst>
            </p:nvPr>
          </p:nvSpPr>
          <p:spPr>
            <a:xfrm>
              <a:off x="594" y="882"/>
              <a:ext cx="495" cy="882"/>
            </a:xfrm>
            <a:custGeom>
              <a:avLst/>
              <a:gdLst/>
              <a:ahLst/>
              <a:cxnLst/>
              <a:pathLst>
                <a:path w="495" h="882">
                  <a:moveTo>
                    <a:pt x="495" y="0"/>
                  </a:moveTo>
                  <a:cubicBezTo>
                    <a:pt x="452" y="43"/>
                    <a:pt x="393" y="66"/>
                    <a:pt x="351" y="108"/>
                  </a:cubicBezTo>
                  <a:cubicBezTo>
                    <a:pt x="316" y="143"/>
                    <a:pt x="335" y="128"/>
                    <a:pt x="297" y="153"/>
                  </a:cubicBezTo>
                  <a:cubicBezTo>
                    <a:pt x="263" y="203"/>
                    <a:pt x="210" y="232"/>
                    <a:pt x="171" y="279"/>
                  </a:cubicBezTo>
                  <a:cubicBezTo>
                    <a:pt x="119" y="341"/>
                    <a:pt x="84" y="413"/>
                    <a:pt x="36" y="477"/>
                  </a:cubicBezTo>
                  <a:cubicBezTo>
                    <a:pt x="25" y="511"/>
                    <a:pt x="9" y="541"/>
                    <a:pt x="0" y="576"/>
                  </a:cubicBezTo>
                  <a:cubicBezTo>
                    <a:pt x="4" y="635"/>
                    <a:pt x="2" y="705"/>
                    <a:pt x="18" y="765"/>
                  </a:cubicBezTo>
                  <a:cubicBezTo>
                    <a:pt x="27" y="799"/>
                    <a:pt x="54" y="845"/>
                    <a:pt x="54" y="882"/>
                  </a:cubicBezTo>
                </a:path>
              </a:pathLst>
            </a:custGeom>
            <a:noFill/>
            <a:ln w="88900" cap="flat" cmpd="sng">
              <a:solidFill>
                <a:schemeClr val="tx1"/>
              </a:solidFill>
              <a:prstDash val="solid"/>
              <a:round/>
              <a:headEnd type="none" w="med" len="med"/>
              <a:tailEnd type="none" w="med" len="med"/>
            </a:ln>
          </p:spPr>
          <p:txBody>
            <a:bodyPr/>
            <a:p>
              <a:endParaRPr lang="zh-CN" altLang="en-US"/>
            </a:p>
          </p:txBody>
        </p:sp>
        <p:sp>
          <p:nvSpPr>
            <p:cNvPr id="14341" name="任意多边形 36869"/>
            <p:cNvSpPr/>
            <p:nvPr>
              <p:custDataLst>
                <p:tags r:id="rId12"/>
              </p:custDataLst>
            </p:nvPr>
          </p:nvSpPr>
          <p:spPr>
            <a:xfrm>
              <a:off x="892" y="0"/>
              <a:ext cx="197" cy="891"/>
            </a:xfrm>
            <a:custGeom>
              <a:avLst/>
              <a:gdLst/>
              <a:ahLst/>
              <a:cxnLst/>
              <a:pathLst>
                <a:path w="197" h="891">
                  <a:moveTo>
                    <a:pt x="197" y="891"/>
                  </a:moveTo>
                  <a:cubicBezTo>
                    <a:pt x="188" y="844"/>
                    <a:pt x="179" y="796"/>
                    <a:pt x="152" y="756"/>
                  </a:cubicBezTo>
                  <a:cubicBezTo>
                    <a:pt x="131" y="650"/>
                    <a:pt x="96" y="544"/>
                    <a:pt x="62" y="441"/>
                  </a:cubicBezTo>
                  <a:cubicBezTo>
                    <a:pt x="51" y="409"/>
                    <a:pt x="45" y="375"/>
                    <a:pt x="35" y="342"/>
                  </a:cubicBezTo>
                  <a:cubicBezTo>
                    <a:pt x="30" y="324"/>
                    <a:pt x="17" y="288"/>
                    <a:pt x="17" y="288"/>
                  </a:cubicBezTo>
                  <a:cubicBezTo>
                    <a:pt x="8" y="218"/>
                    <a:pt x="0" y="140"/>
                    <a:pt x="26" y="72"/>
                  </a:cubicBezTo>
                  <a:cubicBezTo>
                    <a:pt x="36" y="44"/>
                    <a:pt x="74" y="17"/>
                    <a:pt x="98" y="9"/>
                  </a:cubicBezTo>
                  <a:cubicBezTo>
                    <a:pt x="107" y="6"/>
                    <a:pt x="125" y="0"/>
                    <a:pt x="125" y="0"/>
                  </a:cubicBezTo>
                </a:path>
              </a:pathLst>
            </a:custGeom>
            <a:noFill/>
            <a:ln w="88900" cap="flat" cmpd="sng">
              <a:solidFill>
                <a:schemeClr val="tx1"/>
              </a:solidFill>
              <a:prstDash val="solid"/>
              <a:round/>
              <a:headEnd type="none" w="med" len="med"/>
              <a:tailEnd type="none" w="med" len="med"/>
            </a:ln>
          </p:spPr>
          <p:txBody>
            <a:bodyPr/>
            <a:p>
              <a:endParaRPr lang="zh-CN" altLang="en-US"/>
            </a:p>
          </p:txBody>
        </p:sp>
        <p:sp>
          <p:nvSpPr>
            <p:cNvPr id="14342" name="任意多边形 36870"/>
            <p:cNvSpPr/>
            <p:nvPr>
              <p:custDataLst>
                <p:tags r:id="rId13"/>
              </p:custDataLst>
            </p:nvPr>
          </p:nvSpPr>
          <p:spPr>
            <a:xfrm>
              <a:off x="1098" y="827"/>
              <a:ext cx="810" cy="261"/>
            </a:xfrm>
            <a:custGeom>
              <a:avLst/>
              <a:gdLst/>
              <a:ahLst/>
              <a:cxnLst/>
              <a:pathLst>
                <a:path w="810" h="261">
                  <a:moveTo>
                    <a:pt x="0" y="82"/>
                  </a:moveTo>
                  <a:cubicBezTo>
                    <a:pt x="64" y="71"/>
                    <a:pt x="124" y="61"/>
                    <a:pt x="189" y="55"/>
                  </a:cubicBezTo>
                  <a:cubicBezTo>
                    <a:pt x="270" y="35"/>
                    <a:pt x="350" y="26"/>
                    <a:pt x="432" y="10"/>
                  </a:cubicBezTo>
                  <a:cubicBezTo>
                    <a:pt x="471" y="14"/>
                    <a:pt x="521" y="0"/>
                    <a:pt x="549" y="28"/>
                  </a:cubicBezTo>
                  <a:cubicBezTo>
                    <a:pt x="583" y="62"/>
                    <a:pt x="576" y="106"/>
                    <a:pt x="621" y="136"/>
                  </a:cubicBezTo>
                  <a:cubicBezTo>
                    <a:pt x="652" y="261"/>
                    <a:pt x="669" y="235"/>
                    <a:pt x="810" y="235"/>
                  </a:cubicBezTo>
                </a:path>
              </a:pathLst>
            </a:custGeom>
            <a:noFill/>
            <a:ln w="88900" cap="flat" cmpd="sng">
              <a:solidFill>
                <a:schemeClr val="tx1"/>
              </a:solidFill>
              <a:prstDash val="solid"/>
              <a:round/>
              <a:headEnd type="none" w="med" len="med"/>
              <a:tailEnd type="none" w="med" len="med"/>
            </a:ln>
          </p:spPr>
          <p:txBody>
            <a:bodyPr/>
            <a:p>
              <a:endParaRPr lang="zh-CN" altLang="en-US"/>
            </a:p>
          </p:txBody>
        </p:sp>
        <p:sp>
          <p:nvSpPr>
            <p:cNvPr id="14343" name="椭圆 36871"/>
            <p:cNvSpPr/>
            <p:nvPr>
              <p:custDataLst>
                <p:tags r:id="rId14"/>
              </p:custDataLst>
            </p:nvPr>
          </p:nvSpPr>
          <p:spPr>
            <a:xfrm>
              <a:off x="764" y="638"/>
              <a:ext cx="635" cy="544"/>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14344" name="直接连接符 36872"/>
            <p:cNvSpPr/>
            <p:nvPr>
              <p:custDataLst>
                <p:tags r:id="rId15"/>
              </p:custDataLst>
            </p:nvPr>
          </p:nvSpPr>
          <p:spPr>
            <a:xfrm>
              <a:off x="310" y="638"/>
              <a:ext cx="181" cy="90"/>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Times New Roman" panose="02020603050405020304" charset="0"/>
              </a:endParaRPr>
            </a:p>
          </p:txBody>
        </p:sp>
        <p:sp>
          <p:nvSpPr>
            <p:cNvPr id="14345" name="直接连接符 36873"/>
            <p:cNvSpPr/>
            <p:nvPr>
              <p:custDataLst>
                <p:tags r:id="rId16"/>
              </p:custDataLst>
            </p:nvPr>
          </p:nvSpPr>
          <p:spPr>
            <a:xfrm flipH="1">
              <a:off x="764" y="1273"/>
              <a:ext cx="90" cy="136"/>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Times New Roman" panose="02020603050405020304" charset="0"/>
              </a:endParaRPr>
            </a:p>
          </p:txBody>
        </p:sp>
        <p:sp>
          <p:nvSpPr>
            <p:cNvPr id="14346" name="直接连接符 36874"/>
            <p:cNvSpPr/>
            <p:nvPr>
              <p:custDataLst>
                <p:tags r:id="rId17"/>
              </p:custDataLst>
            </p:nvPr>
          </p:nvSpPr>
          <p:spPr>
            <a:xfrm flipH="1" flipV="1">
              <a:off x="1081" y="275"/>
              <a:ext cx="45" cy="226"/>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Times New Roman" panose="02020603050405020304" charset="0"/>
              </a:endParaRPr>
            </a:p>
          </p:txBody>
        </p:sp>
        <p:sp>
          <p:nvSpPr>
            <p:cNvPr id="14347" name="直接连接符 36875"/>
            <p:cNvSpPr/>
            <p:nvPr>
              <p:custDataLst>
                <p:tags r:id="rId18"/>
              </p:custDataLst>
            </p:nvPr>
          </p:nvSpPr>
          <p:spPr>
            <a:xfrm>
              <a:off x="1489" y="955"/>
              <a:ext cx="136" cy="45"/>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Times New Roman" panose="02020603050405020304" charset="0"/>
              </a:endParaRPr>
            </a:p>
          </p:txBody>
        </p:sp>
        <p:sp>
          <p:nvSpPr>
            <p:cNvPr id="14348" name="文本框 36876"/>
            <p:cNvSpPr txBox="1"/>
            <p:nvPr>
              <p:custDataLst>
                <p:tags r:id="rId19"/>
              </p:custDataLst>
            </p:nvPr>
          </p:nvSpPr>
          <p:spPr>
            <a:xfrm>
              <a:off x="161" y="877"/>
              <a:ext cx="209" cy="231"/>
            </a:xfrm>
            <a:prstGeom prst="rect">
              <a:avLst/>
            </a:prstGeom>
            <a:noFill/>
            <a:ln w="9525">
              <a:noFill/>
            </a:ln>
          </p:spPr>
          <p:txBody>
            <a:bodyPr wrap="none" anchor="t" anchorCtr="0">
              <a:spAutoFit/>
            </a:bodyPr>
            <a:p>
              <a:r>
                <a:rPr lang="en-US" altLang="zh-CN" dirty="0">
                  <a:latin typeface="Arial" panose="020B0604020202020204" pitchFamily="34" charset="0"/>
                </a:rPr>
                <a:t>I</a:t>
              </a:r>
              <a:r>
                <a:rPr lang="en-US" altLang="zh-CN" baseline="-25000" dirty="0">
                  <a:latin typeface="Arial" panose="020B0604020202020204" pitchFamily="34" charset="0"/>
                </a:rPr>
                <a:t>1</a:t>
              </a:r>
              <a:endParaRPr lang="en-US" altLang="zh-CN" baseline="-25000" dirty="0">
                <a:latin typeface="Arial" panose="020B0604020202020204" pitchFamily="34" charset="0"/>
              </a:endParaRPr>
            </a:p>
          </p:txBody>
        </p:sp>
        <p:sp>
          <p:nvSpPr>
            <p:cNvPr id="14349" name="文本框 36877"/>
            <p:cNvSpPr txBox="1"/>
            <p:nvPr>
              <p:custDataLst>
                <p:tags r:id="rId20"/>
              </p:custDataLst>
            </p:nvPr>
          </p:nvSpPr>
          <p:spPr>
            <a:xfrm>
              <a:off x="764" y="1454"/>
              <a:ext cx="209" cy="231"/>
            </a:xfrm>
            <a:prstGeom prst="rect">
              <a:avLst/>
            </a:prstGeom>
            <a:noFill/>
            <a:ln w="9525">
              <a:noFill/>
            </a:ln>
          </p:spPr>
          <p:txBody>
            <a:bodyPr wrap="none" anchor="t" anchorCtr="0">
              <a:spAutoFit/>
            </a:bodyPr>
            <a:p>
              <a:r>
                <a:rPr lang="en-US" altLang="zh-CN" dirty="0">
                  <a:latin typeface="Arial" panose="020B0604020202020204" pitchFamily="34" charset="0"/>
                </a:rPr>
                <a:t>I</a:t>
              </a:r>
              <a:r>
                <a:rPr lang="en-US" altLang="zh-CN" baseline="-25000" dirty="0">
                  <a:latin typeface="Arial" panose="020B0604020202020204" pitchFamily="34" charset="0"/>
                </a:rPr>
                <a:t>2</a:t>
              </a:r>
              <a:endParaRPr lang="en-US" altLang="zh-CN" baseline="-25000" dirty="0">
                <a:latin typeface="Arial" panose="020B0604020202020204" pitchFamily="34" charset="0"/>
              </a:endParaRPr>
            </a:p>
          </p:txBody>
        </p:sp>
        <p:sp>
          <p:nvSpPr>
            <p:cNvPr id="14350" name="文本框 36878"/>
            <p:cNvSpPr txBox="1"/>
            <p:nvPr>
              <p:custDataLst>
                <p:tags r:id="rId21"/>
              </p:custDataLst>
            </p:nvPr>
          </p:nvSpPr>
          <p:spPr>
            <a:xfrm>
              <a:off x="1580" y="1137"/>
              <a:ext cx="209" cy="231"/>
            </a:xfrm>
            <a:prstGeom prst="rect">
              <a:avLst/>
            </a:prstGeom>
            <a:noFill/>
            <a:ln w="9525">
              <a:noFill/>
            </a:ln>
          </p:spPr>
          <p:txBody>
            <a:bodyPr wrap="none" anchor="t" anchorCtr="0">
              <a:spAutoFit/>
            </a:bodyPr>
            <a:p>
              <a:r>
                <a:rPr lang="en-US" altLang="zh-CN" dirty="0">
                  <a:latin typeface="Arial" panose="020B0604020202020204" pitchFamily="34" charset="0"/>
                </a:rPr>
                <a:t>I</a:t>
              </a:r>
              <a:r>
                <a:rPr lang="en-US" altLang="zh-CN" baseline="-25000" dirty="0">
                  <a:latin typeface="Arial" panose="020B0604020202020204" pitchFamily="34" charset="0"/>
                </a:rPr>
                <a:t>3</a:t>
              </a:r>
              <a:endParaRPr lang="en-US" altLang="zh-CN" baseline="-25000" dirty="0">
                <a:latin typeface="Arial" panose="020B0604020202020204" pitchFamily="34" charset="0"/>
              </a:endParaRPr>
            </a:p>
          </p:txBody>
        </p:sp>
        <p:sp>
          <p:nvSpPr>
            <p:cNvPr id="14351" name="文本框 36879"/>
            <p:cNvSpPr txBox="1"/>
            <p:nvPr>
              <p:custDataLst>
                <p:tags r:id="rId22"/>
              </p:custDataLst>
            </p:nvPr>
          </p:nvSpPr>
          <p:spPr>
            <a:xfrm>
              <a:off x="628" y="139"/>
              <a:ext cx="209" cy="231"/>
            </a:xfrm>
            <a:prstGeom prst="rect">
              <a:avLst/>
            </a:prstGeom>
            <a:noFill/>
            <a:ln w="9525">
              <a:noFill/>
            </a:ln>
          </p:spPr>
          <p:txBody>
            <a:bodyPr wrap="none" anchor="t" anchorCtr="0">
              <a:spAutoFit/>
            </a:bodyPr>
            <a:p>
              <a:r>
                <a:rPr lang="en-US" altLang="zh-CN" dirty="0">
                  <a:latin typeface="Arial" panose="020B0604020202020204" pitchFamily="34" charset="0"/>
                </a:rPr>
                <a:t>I</a:t>
              </a:r>
              <a:r>
                <a:rPr lang="en-US" altLang="zh-CN" baseline="-25000" dirty="0">
                  <a:latin typeface="Arial" panose="020B0604020202020204" pitchFamily="34" charset="0"/>
                </a:rPr>
                <a:t>4</a:t>
              </a:r>
              <a:endParaRPr lang="en-US" altLang="zh-CN" baseline="-25000" dirty="0">
                <a:latin typeface="Arial" panose="020B0604020202020204" pitchFamily="34" charset="0"/>
              </a:endParaRPr>
            </a:p>
          </p:txBody>
        </p:sp>
      </p:grpSp>
      <p:grpSp>
        <p:nvGrpSpPr>
          <p:cNvPr id="14352" name="组合 36880"/>
          <p:cNvGrpSpPr/>
          <p:nvPr/>
        </p:nvGrpSpPr>
        <p:grpSpPr>
          <a:xfrm>
            <a:off x="5310823" y="1597660"/>
            <a:ext cx="5472112" cy="4133850"/>
            <a:chOff x="0" y="0"/>
            <a:chExt cx="3447" cy="2604"/>
          </a:xfrm>
        </p:grpSpPr>
        <p:pic>
          <p:nvPicPr>
            <p:cNvPr id="14353" name="内容占位符 36881" descr="f3"/>
            <p:cNvPicPr>
              <a:picLocks noGrp="1" noChangeAspect="1"/>
            </p:cNvPicPr>
            <p:nvPr>
              <p:ph idx="4294967295"/>
              <p:custDataLst>
                <p:tags r:id="rId23"/>
              </p:custDataLst>
            </p:nvPr>
          </p:nvPicPr>
          <p:blipFill>
            <a:blip r:embed="rId24"/>
            <a:srcRect b="11488"/>
            <a:stretch>
              <a:fillRect/>
            </a:stretch>
          </p:blipFill>
          <p:spPr>
            <a:xfrm>
              <a:off x="0" y="0"/>
              <a:ext cx="3447" cy="2604"/>
            </a:xfrm>
          </p:spPr>
        </p:pic>
        <p:sp>
          <p:nvSpPr>
            <p:cNvPr id="14354" name="文本框 36882"/>
            <p:cNvSpPr txBox="1"/>
            <p:nvPr>
              <p:custDataLst>
                <p:tags r:id="rId25"/>
              </p:custDataLst>
            </p:nvPr>
          </p:nvSpPr>
          <p:spPr>
            <a:xfrm>
              <a:off x="3044" y="693"/>
              <a:ext cx="196" cy="231"/>
            </a:xfrm>
            <a:prstGeom prst="rect">
              <a:avLst/>
            </a:prstGeom>
            <a:solidFill>
              <a:schemeClr val="bg1"/>
            </a:solidFill>
            <a:ln w="9525">
              <a:noFill/>
            </a:ln>
          </p:spPr>
          <p:txBody>
            <a:bodyPr wrap="none" anchor="t" anchorCtr="0">
              <a:spAutoFit/>
            </a:bodyPr>
            <a:p>
              <a:r>
                <a:rPr lang="en-US" altLang="zh-CN" b="1" dirty="0">
                  <a:solidFill>
                    <a:srgbClr val="66FF33"/>
                  </a:solidFill>
                  <a:latin typeface="Arial" panose="020B0604020202020204" pitchFamily="34" charset="0"/>
                </a:rPr>
                <a:t>J</a:t>
              </a:r>
              <a:endParaRPr lang="en-US" altLang="zh-CN" b="1" dirty="0">
                <a:solidFill>
                  <a:srgbClr val="66FF33"/>
                </a:solidFill>
                <a:latin typeface="Arial" panose="020B0604020202020204" pitchFamily="34" charset="0"/>
              </a:endParaRPr>
            </a:p>
          </p:txBody>
        </p:sp>
        <p:sp>
          <p:nvSpPr>
            <p:cNvPr id="14355" name="文本框 36883"/>
            <p:cNvSpPr txBox="1"/>
            <p:nvPr>
              <p:custDataLst>
                <p:tags r:id="rId26"/>
              </p:custDataLst>
            </p:nvPr>
          </p:nvSpPr>
          <p:spPr>
            <a:xfrm>
              <a:off x="2857" y="272"/>
              <a:ext cx="196" cy="231"/>
            </a:xfrm>
            <a:prstGeom prst="rect">
              <a:avLst/>
            </a:prstGeom>
            <a:solidFill>
              <a:schemeClr val="bg1"/>
            </a:solidFill>
            <a:ln w="9525">
              <a:noFill/>
            </a:ln>
          </p:spPr>
          <p:txBody>
            <a:bodyPr wrap="none" anchor="t" anchorCtr="0">
              <a:spAutoFit/>
            </a:bodyPr>
            <a:p>
              <a:r>
                <a:rPr lang="en-US" altLang="zh-CN" b="1" dirty="0">
                  <a:solidFill>
                    <a:srgbClr val="66FF33"/>
                  </a:solidFill>
                  <a:latin typeface="Arial" panose="020B0604020202020204" pitchFamily="34" charset="0"/>
                </a:rPr>
                <a:t>J</a:t>
              </a:r>
              <a:endParaRPr lang="en-US" altLang="zh-CN" b="1" dirty="0">
                <a:solidFill>
                  <a:srgbClr val="66FF33"/>
                </a:solidFill>
                <a:latin typeface="Arial" panose="020B0604020202020204" pitchFamily="34" charset="0"/>
              </a:endParaRPr>
            </a:p>
          </p:txBody>
        </p:sp>
        <p:sp>
          <p:nvSpPr>
            <p:cNvPr id="14356" name="文本框 36884"/>
            <p:cNvSpPr txBox="1"/>
            <p:nvPr>
              <p:custDataLst>
                <p:tags r:id="rId27"/>
              </p:custDataLst>
            </p:nvPr>
          </p:nvSpPr>
          <p:spPr>
            <a:xfrm>
              <a:off x="2041" y="26"/>
              <a:ext cx="196" cy="231"/>
            </a:xfrm>
            <a:prstGeom prst="rect">
              <a:avLst/>
            </a:prstGeom>
            <a:solidFill>
              <a:schemeClr val="bg1"/>
            </a:solidFill>
            <a:ln w="9525">
              <a:noFill/>
            </a:ln>
          </p:spPr>
          <p:txBody>
            <a:bodyPr wrap="none" anchor="t" anchorCtr="0">
              <a:spAutoFit/>
            </a:bodyPr>
            <a:p>
              <a:r>
                <a:rPr lang="en-US" altLang="zh-CN" b="1" dirty="0">
                  <a:solidFill>
                    <a:srgbClr val="66FF33"/>
                  </a:solidFill>
                  <a:latin typeface="Arial" panose="020B0604020202020204" pitchFamily="34" charset="0"/>
                </a:rPr>
                <a:t>J</a:t>
              </a:r>
              <a:endParaRPr lang="en-US" altLang="zh-CN" b="1" dirty="0">
                <a:solidFill>
                  <a:srgbClr val="66FF33"/>
                </a:solidFill>
                <a:latin typeface="Arial" panose="020B0604020202020204" pitchFamily="34" charset="0"/>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2</a:t>
            </a:r>
            <a:r>
              <a:rPr lang="zh-CN" sz="2800" dirty="0" err="1"/>
              <a:t>、</a:t>
            </a:r>
            <a:r>
              <a:rPr sz="2800" dirty="0" err="1"/>
              <a:t>稳恒电流的电场</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3.2.1 </a:t>
            </a:r>
            <a:r>
              <a:rPr sz="2400" b="1" kern="0">
                <a:sym typeface="+mn-ea"/>
              </a:rPr>
              <a:t>导电媒质中稳恒电场的基本方程</a:t>
            </a:r>
            <a:endParaRPr sz="2400" b="1" kern="0">
              <a:sym typeface="+mn-ea"/>
            </a:endParaRPr>
          </a:p>
        </p:txBody>
      </p:sp>
      <p:graphicFrame>
        <p:nvGraphicFramePr>
          <p:cNvPr id="5123" name="对象 9219"/>
          <p:cNvGraphicFramePr>
            <a:graphicFrameLocks noChangeAspect="1"/>
          </p:cNvGraphicFramePr>
          <p:nvPr>
            <p:custDataLst>
              <p:tags r:id="rId10"/>
            </p:custDataLst>
          </p:nvPr>
        </p:nvGraphicFramePr>
        <p:xfrm>
          <a:off x="3890645" y="2274570"/>
          <a:ext cx="1675130" cy="593090"/>
        </p:xfrm>
        <a:graphic>
          <a:graphicData uri="http://schemas.openxmlformats.org/presentationml/2006/ole">
            <mc:AlternateContent xmlns:mc="http://schemas.openxmlformats.org/markup-compatibility/2006">
              <mc:Choice xmlns:v="urn:schemas-microsoft-com:vml" Requires="v">
                <p:oleObj spid="_x0000_s3076" name="" r:id="rId11" imgW="622935" imgH="215900" progId="Equation.3">
                  <p:embed/>
                </p:oleObj>
              </mc:Choice>
              <mc:Fallback>
                <p:oleObj name="" r:id="rId11" imgW="622935" imgH="215900" progId="Equation.3">
                  <p:embed/>
                  <p:pic>
                    <p:nvPicPr>
                      <p:cNvPr id="0" name="图片 3075"/>
                      <p:cNvPicPr/>
                      <p:nvPr/>
                    </p:nvPicPr>
                    <p:blipFill>
                      <a:blip r:embed="rId12"/>
                      <a:stretch>
                        <a:fillRect/>
                      </a:stretch>
                    </p:blipFill>
                    <p:spPr>
                      <a:xfrm>
                        <a:off x="3890645" y="2274570"/>
                        <a:ext cx="1675130" cy="593090"/>
                      </a:xfrm>
                      <a:prstGeom prst="rect">
                        <a:avLst/>
                      </a:prstGeom>
                      <a:noFill/>
                      <a:ln w="38100">
                        <a:noFill/>
                        <a:miter/>
                      </a:ln>
                    </p:spPr>
                  </p:pic>
                </p:oleObj>
              </mc:Fallback>
            </mc:AlternateContent>
          </a:graphicData>
        </a:graphic>
      </p:graphicFrame>
      <p:graphicFrame>
        <p:nvGraphicFramePr>
          <p:cNvPr id="5124" name="对象 9220"/>
          <p:cNvGraphicFramePr>
            <a:graphicFrameLocks noChangeAspect="1"/>
          </p:cNvGraphicFramePr>
          <p:nvPr>
            <p:custDataLst>
              <p:tags r:id="rId13"/>
            </p:custDataLst>
          </p:nvPr>
        </p:nvGraphicFramePr>
        <p:xfrm>
          <a:off x="6222365" y="2280920"/>
          <a:ext cx="2004060" cy="740410"/>
        </p:xfrm>
        <a:graphic>
          <a:graphicData uri="http://schemas.openxmlformats.org/presentationml/2006/ole">
            <mc:AlternateContent xmlns:mc="http://schemas.openxmlformats.org/markup-compatibility/2006">
              <mc:Choice xmlns:v="urn:schemas-microsoft-com:vml" Requires="v">
                <p:oleObj spid="_x0000_s3081" name="" r:id="rId14" imgW="750570" imgH="280035" progId="Equation.3">
                  <p:embed/>
                </p:oleObj>
              </mc:Choice>
              <mc:Fallback>
                <p:oleObj name="" r:id="rId14" imgW="750570" imgH="280035" progId="Equation.3">
                  <p:embed/>
                  <p:pic>
                    <p:nvPicPr>
                      <p:cNvPr id="0" name="图片 3080"/>
                      <p:cNvPicPr/>
                      <p:nvPr/>
                    </p:nvPicPr>
                    <p:blipFill>
                      <a:blip r:embed="rId15"/>
                      <a:stretch>
                        <a:fillRect/>
                      </a:stretch>
                    </p:blipFill>
                    <p:spPr>
                      <a:xfrm>
                        <a:off x="6222365" y="2280920"/>
                        <a:ext cx="2004060" cy="740410"/>
                      </a:xfrm>
                      <a:prstGeom prst="rect">
                        <a:avLst/>
                      </a:prstGeom>
                      <a:noFill/>
                      <a:ln w="38100">
                        <a:noFill/>
                        <a:miter/>
                      </a:ln>
                    </p:spPr>
                  </p:pic>
                </p:oleObj>
              </mc:Fallback>
            </mc:AlternateContent>
          </a:graphicData>
        </a:graphic>
      </p:graphicFrame>
      <p:graphicFrame>
        <p:nvGraphicFramePr>
          <p:cNvPr id="5126" name="对象 9222"/>
          <p:cNvGraphicFramePr>
            <a:graphicFrameLocks noChangeAspect="1"/>
          </p:cNvGraphicFramePr>
          <p:nvPr>
            <p:custDataLst>
              <p:tags r:id="rId16"/>
            </p:custDataLst>
          </p:nvPr>
        </p:nvGraphicFramePr>
        <p:xfrm>
          <a:off x="3890645" y="3250565"/>
          <a:ext cx="1619250" cy="621665"/>
        </p:xfrm>
        <a:graphic>
          <a:graphicData uri="http://schemas.openxmlformats.org/presentationml/2006/ole">
            <mc:AlternateContent xmlns:mc="http://schemas.openxmlformats.org/markup-compatibility/2006">
              <mc:Choice xmlns:v="urn:schemas-microsoft-com:vml" Requires="v">
                <p:oleObj spid="_x0000_s3077" name="" r:id="rId17" imgW="572135" imgH="215900" progId="Equation.3">
                  <p:embed/>
                </p:oleObj>
              </mc:Choice>
              <mc:Fallback>
                <p:oleObj name="" r:id="rId17" imgW="572135" imgH="215900" progId="Equation.3">
                  <p:embed/>
                  <p:pic>
                    <p:nvPicPr>
                      <p:cNvPr id="0" name="图片 3076"/>
                      <p:cNvPicPr/>
                      <p:nvPr/>
                    </p:nvPicPr>
                    <p:blipFill>
                      <a:blip r:embed="rId18"/>
                      <a:stretch>
                        <a:fillRect/>
                      </a:stretch>
                    </p:blipFill>
                    <p:spPr>
                      <a:xfrm>
                        <a:off x="3890645" y="3250565"/>
                        <a:ext cx="1619250" cy="621665"/>
                      </a:xfrm>
                      <a:prstGeom prst="rect">
                        <a:avLst/>
                      </a:prstGeom>
                      <a:noFill/>
                      <a:ln w="38100">
                        <a:noFill/>
                        <a:miter/>
                      </a:ln>
                    </p:spPr>
                  </p:pic>
                </p:oleObj>
              </mc:Fallback>
            </mc:AlternateContent>
          </a:graphicData>
        </a:graphic>
      </p:graphicFrame>
      <p:graphicFrame>
        <p:nvGraphicFramePr>
          <p:cNvPr id="5127" name="对象 9223"/>
          <p:cNvGraphicFramePr>
            <a:graphicFrameLocks noChangeAspect="1"/>
          </p:cNvGraphicFramePr>
          <p:nvPr>
            <p:custDataLst>
              <p:tags r:id="rId19"/>
            </p:custDataLst>
          </p:nvPr>
        </p:nvGraphicFramePr>
        <p:xfrm>
          <a:off x="6195695" y="3322320"/>
          <a:ext cx="1891665" cy="996950"/>
        </p:xfrm>
        <a:graphic>
          <a:graphicData uri="http://schemas.openxmlformats.org/presentationml/2006/ole">
            <mc:AlternateContent xmlns:mc="http://schemas.openxmlformats.org/markup-compatibility/2006">
              <mc:Choice xmlns:v="urn:schemas-microsoft-com:vml" Requires="v">
                <p:oleObj spid="_x0000_s3080" name="" r:id="rId20" imgW="724535" imgH="381635" progId="Equation.3">
                  <p:embed/>
                </p:oleObj>
              </mc:Choice>
              <mc:Fallback>
                <p:oleObj name="" r:id="rId20" imgW="724535" imgH="381635" progId="Equation.3">
                  <p:embed/>
                  <p:pic>
                    <p:nvPicPr>
                      <p:cNvPr id="0" name="图片 3079"/>
                      <p:cNvPicPr/>
                      <p:nvPr/>
                    </p:nvPicPr>
                    <p:blipFill>
                      <a:blip r:embed="rId21"/>
                      <a:stretch>
                        <a:fillRect/>
                      </a:stretch>
                    </p:blipFill>
                    <p:spPr>
                      <a:xfrm>
                        <a:off x="6195695" y="3322320"/>
                        <a:ext cx="1891665" cy="996950"/>
                      </a:xfrm>
                      <a:prstGeom prst="rect">
                        <a:avLst/>
                      </a:prstGeom>
                      <a:noFill/>
                      <a:ln w="38100">
                        <a:noFill/>
                        <a:miter/>
                      </a:ln>
                    </p:spPr>
                  </p:pic>
                </p:oleObj>
              </mc:Fallback>
            </mc:AlternateContent>
          </a:graphicData>
        </a:graphic>
      </p:graphicFrame>
      <p:graphicFrame>
        <p:nvGraphicFramePr>
          <p:cNvPr id="5129" name="对象 9225"/>
          <p:cNvGraphicFramePr>
            <a:graphicFrameLocks noChangeAspect="1"/>
          </p:cNvGraphicFramePr>
          <p:nvPr>
            <p:custDataLst>
              <p:tags r:id="rId22"/>
            </p:custDataLst>
          </p:nvPr>
        </p:nvGraphicFramePr>
        <p:xfrm>
          <a:off x="3963670" y="4185920"/>
          <a:ext cx="1236345" cy="557530"/>
        </p:xfrm>
        <a:graphic>
          <a:graphicData uri="http://schemas.openxmlformats.org/presentationml/2006/ole">
            <mc:AlternateContent xmlns:mc="http://schemas.openxmlformats.org/markup-compatibility/2006">
              <mc:Choice xmlns:v="urn:schemas-microsoft-com:vml" Requires="v">
                <p:oleObj spid="_x0000_s3078" name="" r:id="rId23" imgW="483235" imgH="216535" progId="Equation.3">
                  <p:embed/>
                </p:oleObj>
              </mc:Choice>
              <mc:Fallback>
                <p:oleObj name="" r:id="rId23" imgW="483235" imgH="216535" progId="Equation.3">
                  <p:embed/>
                  <p:pic>
                    <p:nvPicPr>
                      <p:cNvPr id="0" name="图片 3077"/>
                      <p:cNvPicPr/>
                      <p:nvPr/>
                    </p:nvPicPr>
                    <p:blipFill>
                      <a:blip r:embed="rId24"/>
                      <a:stretch>
                        <a:fillRect/>
                      </a:stretch>
                    </p:blipFill>
                    <p:spPr>
                      <a:xfrm>
                        <a:off x="3963670" y="4185920"/>
                        <a:ext cx="1236345" cy="557530"/>
                      </a:xfrm>
                      <a:prstGeom prst="rect">
                        <a:avLst/>
                      </a:prstGeom>
                      <a:noFill/>
                      <a:ln w="38100">
                        <a:noFill/>
                        <a:miter/>
                      </a:ln>
                    </p:spPr>
                  </p:pic>
                </p:oleObj>
              </mc:Fallback>
            </mc:AlternateContent>
          </a:graphicData>
        </a:graphic>
      </p:graphicFrame>
      <p:graphicFrame>
        <p:nvGraphicFramePr>
          <p:cNvPr id="5130" name="对象 9226"/>
          <p:cNvGraphicFramePr>
            <a:graphicFrameLocks noChangeAspect="1"/>
          </p:cNvGraphicFramePr>
          <p:nvPr>
            <p:custDataLst>
              <p:tags r:id="rId25"/>
            </p:custDataLst>
          </p:nvPr>
        </p:nvGraphicFramePr>
        <p:xfrm>
          <a:off x="6195695" y="4330065"/>
          <a:ext cx="1351915" cy="610235"/>
        </p:xfrm>
        <a:graphic>
          <a:graphicData uri="http://schemas.openxmlformats.org/presentationml/2006/ole">
            <mc:AlternateContent xmlns:mc="http://schemas.openxmlformats.org/markup-compatibility/2006">
              <mc:Choice xmlns:v="urn:schemas-microsoft-com:vml" Requires="v">
                <p:oleObj spid="_x0000_s3079" name="" r:id="rId26" imgW="483235" imgH="216535" progId="Equation.3">
                  <p:embed/>
                </p:oleObj>
              </mc:Choice>
              <mc:Fallback>
                <p:oleObj name="" r:id="rId26" imgW="483235" imgH="216535" progId="Equation.3">
                  <p:embed/>
                  <p:pic>
                    <p:nvPicPr>
                      <p:cNvPr id="0" name="图片 3078"/>
                      <p:cNvPicPr/>
                      <p:nvPr/>
                    </p:nvPicPr>
                    <p:blipFill>
                      <a:blip r:embed="rId24"/>
                      <a:stretch>
                        <a:fillRect/>
                      </a:stretch>
                    </p:blipFill>
                    <p:spPr>
                      <a:xfrm>
                        <a:off x="6195695" y="4330065"/>
                        <a:ext cx="1351915" cy="610235"/>
                      </a:xfrm>
                      <a:prstGeom prst="rect">
                        <a:avLst/>
                      </a:prstGeom>
                      <a:noFill/>
                      <a:ln w="38100">
                        <a:noFill/>
                        <a:miter/>
                      </a:ln>
                    </p:spPr>
                  </p:pic>
                </p:oleObj>
              </mc:Fallback>
            </mc:AlternateContent>
          </a:graphicData>
        </a:graphic>
      </p:graphicFrame>
      <p:sp>
        <p:nvSpPr>
          <p:cNvPr id="5131" name="文本框 9227"/>
          <p:cNvSpPr txBox="1"/>
          <p:nvPr>
            <p:custDataLst>
              <p:tags r:id="rId27"/>
            </p:custDataLst>
          </p:nvPr>
        </p:nvSpPr>
        <p:spPr>
          <a:xfrm>
            <a:off x="3891280" y="1419225"/>
            <a:ext cx="1605280" cy="521970"/>
          </a:xfrm>
          <a:prstGeom prst="rect">
            <a:avLst/>
          </a:prstGeom>
          <a:noFill/>
          <a:ln w="9525">
            <a:noFill/>
          </a:ln>
        </p:spPr>
        <p:txBody>
          <a:bodyPr wrap="none" anchor="t">
            <a:spAutoFit/>
          </a:bodyPr>
          <a:p>
            <a:r>
              <a:rPr lang="zh-CN" altLang="en-US" sz="2800" dirty="0">
                <a:latin typeface="Arial" panose="020B0604020202020204" pitchFamily="34" charset="0"/>
              </a:rPr>
              <a:t>微分形式</a:t>
            </a:r>
            <a:endParaRPr lang="zh-CN" altLang="en-US" sz="2800" dirty="0">
              <a:latin typeface="Arial" panose="020B0604020202020204" pitchFamily="34" charset="0"/>
            </a:endParaRPr>
          </a:p>
        </p:txBody>
      </p:sp>
      <p:sp>
        <p:nvSpPr>
          <p:cNvPr id="5132" name="文本框 9228"/>
          <p:cNvSpPr txBox="1"/>
          <p:nvPr>
            <p:custDataLst>
              <p:tags r:id="rId28"/>
            </p:custDataLst>
          </p:nvPr>
        </p:nvSpPr>
        <p:spPr>
          <a:xfrm>
            <a:off x="6194743" y="1419225"/>
            <a:ext cx="1605280" cy="521970"/>
          </a:xfrm>
          <a:prstGeom prst="rect">
            <a:avLst/>
          </a:prstGeom>
          <a:noFill/>
          <a:ln w="9525">
            <a:noFill/>
          </a:ln>
        </p:spPr>
        <p:txBody>
          <a:bodyPr wrap="none" anchor="t">
            <a:spAutoFit/>
          </a:bodyPr>
          <a:p>
            <a:r>
              <a:rPr lang="zh-CN" altLang="en-US" sz="2800" dirty="0">
                <a:latin typeface="Arial" panose="020B0604020202020204" pitchFamily="34" charset="0"/>
              </a:rPr>
              <a:t>积分形式</a:t>
            </a:r>
            <a:endParaRPr lang="zh-CN" altLang="en-US" sz="2800" dirty="0">
              <a:latin typeface="Arial" panose="020B0604020202020204" pitchFamily="34" charset="0"/>
            </a:endParaRPr>
          </a:p>
        </p:txBody>
      </p:sp>
      <p:graphicFrame>
        <p:nvGraphicFramePr>
          <p:cNvPr id="5133" name="内容占位符 9229"/>
          <p:cNvGraphicFramePr>
            <a:graphicFrameLocks noGrp="1" noChangeAspect="1"/>
          </p:cNvGraphicFramePr>
          <p:nvPr>
            <p:custDataLst>
              <p:tags r:id="rId29"/>
            </p:custDataLst>
          </p:nvPr>
        </p:nvGraphicFramePr>
        <p:xfrm>
          <a:off x="4867275" y="5033010"/>
          <a:ext cx="1885315" cy="828040"/>
        </p:xfrm>
        <a:graphic>
          <a:graphicData uri="http://schemas.openxmlformats.org/presentationml/2006/ole">
            <mc:AlternateContent xmlns:mc="http://schemas.openxmlformats.org/markup-compatibility/2006">
              <mc:Choice xmlns:v="urn:schemas-microsoft-com:vml" Requires="v">
                <p:oleObj spid="_x0000_s3082" name="" r:id="rId30" imgW="521335" imgH="228600" progId="Equation.3">
                  <p:embed/>
                </p:oleObj>
              </mc:Choice>
              <mc:Fallback>
                <p:oleObj name="" r:id="rId30" imgW="521335" imgH="228600" progId="Equation.3">
                  <p:embed/>
                  <p:pic>
                    <p:nvPicPr>
                      <p:cNvPr id="0" name="图片 3081"/>
                      <p:cNvPicPr/>
                      <p:nvPr/>
                    </p:nvPicPr>
                    <p:blipFill>
                      <a:blip r:embed="rId31"/>
                      <a:stretch>
                        <a:fillRect/>
                      </a:stretch>
                    </p:blipFill>
                    <p:spPr>
                      <a:xfrm>
                        <a:off x="4867275" y="5033010"/>
                        <a:ext cx="1885315" cy="828040"/>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2</a:t>
            </a:r>
            <a:r>
              <a:rPr lang="zh-CN" sz="2800" dirty="0" err="1"/>
              <a:t>、</a:t>
            </a:r>
            <a:r>
              <a:rPr sz="2800" dirty="0" err="1"/>
              <a:t>稳恒电流的电场</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3.2.2 </a:t>
            </a:r>
            <a:r>
              <a:rPr sz="2400" b="1" kern="0">
                <a:sym typeface="+mn-ea"/>
              </a:rPr>
              <a:t>稳恒电场的边界条件 </a:t>
            </a:r>
            <a:endParaRPr sz="2400" b="1" kern="0">
              <a:sym typeface="+mn-ea"/>
            </a:endParaRPr>
          </a:p>
        </p:txBody>
      </p:sp>
      <p:graphicFrame>
        <p:nvGraphicFramePr>
          <p:cNvPr id="6147" name="对象 10243"/>
          <p:cNvGraphicFramePr>
            <a:graphicFrameLocks noChangeAspect="1"/>
          </p:cNvGraphicFramePr>
          <p:nvPr>
            <p:custDataLst>
              <p:tags r:id="rId10"/>
            </p:custDataLst>
          </p:nvPr>
        </p:nvGraphicFramePr>
        <p:xfrm>
          <a:off x="3736975" y="1834515"/>
          <a:ext cx="1634490" cy="725805"/>
        </p:xfrm>
        <a:graphic>
          <a:graphicData uri="http://schemas.openxmlformats.org/presentationml/2006/ole">
            <mc:AlternateContent xmlns:mc="http://schemas.openxmlformats.org/markup-compatibility/2006">
              <mc:Choice xmlns:v="urn:schemas-microsoft-com:vml" Requires="v">
                <p:oleObj spid="_x0000_s3088" name="" r:id="rId11" imgW="724535" imgH="381635" progId="Equation.3">
                  <p:embed/>
                </p:oleObj>
              </mc:Choice>
              <mc:Fallback>
                <p:oleObj name="" r:id="rId11" imgW="724535" imgH="381635" progId="Equation.3">
                  <p:embed/>
                  <p:pic>
                    <p:nvPicPr>
                      <p:cNvPr id="0" name="图片 3087"/>
                      <p:cNvPicPr/>
                      <p:nvPr/>
                    </p:nvPicPr>
                    <p:blipFill>
                      <a:blip r:embed="rId12"/>
                      <a:stretch>
                        <a:fillRect/>
                      </a:stretch>
                    </p:blipFill>
                    <p:spPr>
                      <a:xfrm>
                        <a:off x="3736975" y="1834515"/>
                        <a:ext cx="1634490" cy="725805"/>
                      </a:xfrm>
                      <a:prstGeom prst="rect">
                        <a:avLst/>
                      </a:prstGeom>
                      <a:noFill/>
                      <a:ln w="38100">
                        <a:noFill/>
                        <a:miter/>
                      </a:ln>
                    </p:spPr>
                  </p:pic>
                </p:oleObj>
              </mc:Fallback>
            </mc:AlternateContent>
          </a:graphicData>
        </a:graphic>
      </p:graphicFrame>
      <p:graphicFrame>
        <p:nvGraphicFramePr>
          <p:cNvPr id="6149" name="对象 10245"/>
          <p:cNvGraphicFramePr>
            <a:graphicFrameLocks noChangeAspect="1"/>
          </p:cNvGraphicFramePr>
          <p:nvPr>
            <p:custDataLst>
              <p:tags r:id="rId13"/>
            </p:custDataLst>
          </p:nvPr>
        </p:nvGraphicFramePr>
        <p:xfrm>
          <a:off x="6402070" y="1853565"/>
          <a:ext cx="1557020" cy="593090"/>
        </p:xfrm>
        <a:graphic>
          <a:graphicData uri="http://schemas.openxmlformats.org/presentationml/2006/ole">
            <mc:AlternateContent xmlns:mc="http://schemas.openxmlformats.org/markup-compatibility/2006">
              <mc:Choice xmlns:v="urn:schemas-microsoft-com:vml" Requires="v">
                <p:oleObj spid="_x0000_s3089" name="" r:id="rId14" imgW="597535" imgH="228600" progId="Equation.3">
                  <p:embed/>
                </p:oleObj>
              </mc:Choice>
              <mc:Fallback>
                <p:oleObj name="" r:id="rId14" imgW="597535" imgH="228600" progId="Equation.3">
                  <p:embed/>
                  <p:pic>
                    <p:nvPicPr>
                      <p:cNvPr id="0" name="图片 3088"/>
                      <p:cNvPicPr/>
                      <p:nvPr/>
                    </p:nvPicPr>
                    <p:blipFill>
                      <a:blip r:embed="rId15"/>
                      <a:stretch>
                        <a:fillRect/>
                      </a:stretch>
                    </p:blipFill>
                    <p:spPr>
                      <a:xfrm>
                        <a:off x="6402070" y="1853565"/>
                        <a:ext cx="1557020" cy="593090"/>
                      </a:xfrm>
                      <a:prstGeom prst="rect">
                        <a:avLst/>
                      </a:prstGeom>
                      <a:noFill/>
                      <a:ln w="38100">
                        <a:noFill/>
                        <a:miter/>
                      </a:ln>
                    </p:spPr>
                  </p:pic>
                </p:oleObj>
              </mc:Fallback>
            </mc:AlternateContent>
          </a:graphicData>
        </a:graphic>
      </p:graphicFrame>
      <p:sp>
        <p:nvSpPr>
          <p:cNvPr id="6152" name="文本框 10248"/>
          <p:cNvSpPr txBox="1"/>
          <p:nvPr>
            <p:custDataLst>
              <p:tags r:id="rId16"/>
            </p:custDataLst>
          </p:nvPr>
        </p:nvSpPr>
        <p:spPr>
          <a:xfrm>
            <a:off x="1330008" y="1406843"/>
            <a:ext cx="5669280" cy="460375"/>
          </a:xfrm>
          <a:prstGeom prst="rect">
            <a:avLst/>
          </a:prstGeom>
          <a:noFill/>
          <a:ln w="9525">
            <a:noFill/>
          </a:ln>
        </p:spPr>
        <p:txBody>
          <a:bodyPr wrap="none" anchor="t">
            <a:spAutoFit/>
          </a:bodyPr>
          <a:p>
            <a:r>
              <a:rPr lang="zh-CN" altLang="en-US" sz="2400" dirty="0">
                <a:latin typeface="Arial" panose="020B0604020202020204" pitchFamily="34" charset="0"/>
              </a:rPr>
              <a:t>与静电场类似，可以得到如下的边界条件</a:t>
            </a:r>
            <a:endParaRPr lang="zh-CN" altLang="en-US" sz="2400" dirty="0">
              <a:latin typeface="Arial" panose="020B0604020202020204" pitchFamily="34" charset="0"/>
            </a:endParaRPr>
          </a:p>
        </p:txBody>
      </p:sp>
      <p:graphicFrame>
        <p:nvGraphicFramePr>
          <p:cNvPr id="6153" name="对象 10249"/>
          <p:cNvGraphicFramePr>
            <a:graphicFrameLocks noChangeAspect="1"/>
          </p:cNvGraphicFramePr>
          <p:nvPr>
            <p:custDataLst>
              <p:tags r:id="rId17"/>
            </p:custDataLst>
          </p:nvPr>
        </p:nvGraphicFramePr>
        <p:xfrm>
          <a:off x="3741420" y="2626360"/>
          <a:ext cx="1858645" cy="593725"/>
        </p:xfrm>
        <a:graphic>
          <a:graphicData uri="http://schemas.openxmlformats.org/presentationml/2006/ole">
            <mc:AlternateContent xmlns:mc="http://schemas.openxmlformats.org/markup-compatibility/2006">
              <mc:Choice xmlns:v="urn:schemas-microsoft-com:vml" Requires="v">
                <p:oleObj spid="_x0000_s3091" name="" r:id="rId18" imgW="699135" imgH="280035" progId="Equation.3">
                  <p:embed/>
                </p:oleObj>
              </mc:Choice>
              <mc:Fallback>
                <p:oleObj name="" r:id="rId18" imgW="699135" imgH="280035" progId="Equation.3">
                  <p:embed/>
                  <p:pic>
                    <p:nvPicPr>
                      <p:cNvPr id="0" name="图片 3090"/>
                      <p:cNvPicPr/>
                      <p:nvPr/>
                    </p:nvPicPr>
                    <p:blipFill>
                      <a:blip r:embed="rId19"/>
                      <a:stretch>
                        <a:fillRect/>
                      </a:stretch>
                    </p:blipFill>
                    <p:spPr>
                      <a:xfrm>
                        <a:off x="3741420" y="2626360"/>
                        <a:ext cx="1858645" cy="593725"/>
                      </a:xfrm>
                      <a:prstGeom prst="rect">
                        <a:avLst/>
                      </a:prstGeom>
                      <a:noFill/>
                      <a:ln w="38100">
                        <a:noFill/>
                        <a:miter/>
                      </a:ln>
                    </p:spPr>
                  </p:pic>
                </p:oleObj>
              </mc:Fallback>
            </mc:AlternateContent>
          </a:graphicData>
        </a:graphic>
      </p:graphicFrame>
      <p:graphicFrame>
        <p:nvGraphicFramePr>
          <p:cNvPr id="6154" name="对象 10250"/>
          <p:cNvGraphicFramePr>
            <a:graphicFrameLocks noChangeAspect="1"/>
          </p:cNvGraphicFramePr>
          <p:nvPr>
            <p:custDataLst>
              <p:tags r:id="rId20"/>
            </p:custDataLst>
          </p:nvPr>
        </p:nvGraphicFramePr>
        <p:xfrm>
          <a:off x="6400800" y="2626360"/>
          <a:ext cx="1654175" cy="521970"/>
        </p:xfrm>
        <a:graphic>
          <a:graphicData uri="http://schemas.openxmlformats.org/presentationml/2006/ole">
            <mc:AlternateContent xmlns:mc="http://schemas.openxmlformats.org/markup-compatibility/2006">
              <mc:Choice xmlns:v="urn:schemas-microsoft-com:vml" Requires="v">
                <p:oleObj spid="_x0000_s3090" name="" r:id="rId21" imgW="584835" imgH="228600" progId="Equation.3">
                  <p:embed/>
                </p:oleObj>
              </mc:Choice>
              <mc:Fallback>
                <p:oleObj name="" r:id="rId21" imgW="584835" imgH="228600" progId="Equation.3">
                  <p:embed/>
                  <p:pic>
                    <p:nvPicPr>
                      <p:cNvPr id="0" name="图片 3089"/>
                      <p:cNvPicPr/>
                      <p:nvPr/>
                    </p:nvPicPr>
                    <p:blipFill>
                      <a:blip r:embed="rId22"/>
                      <a:stretch>
                        <a:fillRect/>
                      </a:stretch>
                    </p:blipFill>
                    <p:spPr>
                      <a:xfrm>
                        <a:off x="6400800" y="2626360"/>
                        <a:ext cx="1654175" cy="521970"/>
                      </a:xfrm>
                      <a:prstGeom prst="rect">
                        <a:avLst/>
                      </a:prstGeom>
                      <a:noFill/>
                      <a:ln w="38100">
                        <a:noFill/>
                        <a:miter/>
                      </a:ln>
                    </p:spPr>
                  </p:pic>
                </p:oleObj>
              </mc:Fallback>
            </mc:AlternateContent>
          </a:graphicData>
        </a:graphic>
      </p:graphicFrame>
      <p:grpSp>
        <p:nvGrpSpPr>
          <p:cNvPr id="6155" name="组合 10251"/>
          <p:cNvGrpSpPr/>
          <p:nvPr/>
        </p:nvGrpSpPr>
        <p:grpSpPr>
          <a:xfrm>
            <a:off x="2199958" y="3147378"/>
            <a:ext cx="8229600" cy="3168650"/>
            <a:chOff x="0" y="0"/>
            <a:chExt cx="5184" cy="1996"/>
          </a:xfrm>
        </p:grpSpPr>
        <p:pic>
          <p:nvPicPr>
            <p:cNvPr id="6156" name="内容占位符 10252" descr="f4"/>
            <p:cNvPicPr preferRelativeResize="0">
              <a:picLocks noGrp="1" noChangeAspect="1"/>
            </p:cNvPicPr>
            <p:nvPr>
              <p:ph idx="4294967295"/>
              <p:custDataLst>
                <p:tags r:id="rId23"/>
              </p:custDataLst>
            </p:nvPr>
          </p:nvPicPr>
          <p:blipFill>
            <a:blip r:embed="rId24"/>
            <a:srcRect l="3775" r="3775" b="23622"/>
            <a:stretch>
              <a:fillRect/>
            </a:stretch>
          </p:blipFill>
          <p:spPr>
            <a:xfrm>
              <a:off x="0" y="0"/>
              <a:ext cx="5184" cy="1996"/>
            </a:xfrm>
            <a:prstGeom prst="rect">
              <a:avLst/>
            </a:prstGeom>
          </p:spPr>
        </p:pic>
        <p:sp>
          <p:nvSpPr>
            <p:cNvPr id="6157" name="文本框 10253"/>
            <p:cNvSpPr txBox="1"/>
            <p:nvPr>
              <p:custDataLst>
                <p:tags r:id="rId25"/>
              </p:custDataLst>
            </p:nvPr>
          </p:nvSpPr>
          <p:spPr>
            <a:xfrm>
              <a:off x="862" y="1337"/>
              <a:ext cx="294" cy="288"/>
            </a:xfrm>
            <a:prstGeom prst="rect">
              <a:avLst/>
            </a:prstGeom>
            <a:solidFill>
              <a:srgbClr val="B2D8FF"/>
            </a:solidFill>
            <a:ln w="9525">
              <a:noFill/>
            </a:ln>
          </p:spPr>
          <p:txBody>
            <a:bodyPr wrap="none" anchor="t">
              <a:spAutoFit/>
            </a:bodyPr>
            <a:p>
              <a:r>
                <a:rPr lang="en-US" altLang="zh-CN" sz="2400" b="1" dirty="0">
                  <a:solidFill>
                    <a:schemeClr val="accent1"/>
                  </a:solidFill>
                  <a:latin typeface="Arial" panose="020B0604020202020204" pitchFamily="34" charset="0"/>
                </a:rPr>
                <a:t>J</a:t>
              </a:r>
              <a:r>
                <a:rPr lang="en-US" altLang="zh-CN" sz="2400" b="1" baseline="-25000" dirty="0">
                  <a:solidFill>
                    <a:schemeClr val="accent1"/>
                  </a:solidFill>
                  <a:latin typeface="Arial" panose="020B0604020202020204" pitchFamily="34" charset="0"/>
                </a:rPr>
                <a:t>2</a:t>
              </a:r>
              <a:endParaRPr lang="en-US" altLang="zh-CN" sz="2400" b="1" baseline="-25000" dirty="0">
                <a:solidFill>
                  <a:schemeClr val="accent1"/>
                </a:solidFill>
                <a:latin typeface="Arial" panose="020B0604020202020204" pitchFamily="34" charset="0"/>
              </a:endParaRPr>
            </a:p>
          </p:txBody>
        </p:sp>
        <p:sp>
          <p:nvSpPr>
            <p:cNvPr id="6158" name="文本框 10254"/>
            <p:cNvSpPr txBox="1"/>
            <p:nvPr>
              <p:custDataLst>
                <p:tags r:id="rId26"/>
              </p:custDataLst>
            </p:nvPr>
          </p:nvSpPr>
          <p:spPr>
            <a:xfrm>
              <a:off x="390" y="1156"/>
              <a:ext cx="113" cy="236"/>
            </a:xfrm>
            <a:prstGeom prst="rect">
              <a:avLst/>
            </a:prstGeom>
            <a:solidFill>
              <a:srgbClr val="B2D8FF"/>
            </a:solidFill>
            <a:ln w="9525" cap="flat" cmpd="sng">
              <a:noFill/>
              <a:prstDash val="solid"/>
              <a:miter/>
              <a:headEnd type="none" w="med" len="med"/>
              <a:tailEnd type="none" w="med" len="med"/>
            </a:ln>
          </p:spPr>
          <p:txBody>
            <a:bodyPr wrap="none" lIns="0" tIns="0" rIns="0" bIns="0" anchor="t">
              <a:spAutoFit/>
            </a:bodyPr>
            <a:p>
              <a:r>
                <a:rPr lang="en-US" altLang="zh-CN" sz="2400" b="1" dirty="0">
                  <a:solidFill>
                    <a:schemeClr val="bg2"/>
                  </a:solidFill>
                  <a:latin typeface="Arial" panose="020B0604020202020204" pitchFamily="34" charset="0"/>
                </a:rPr>
                <a:t>J</a:t>
              </a:r>
              <a:endParaRPr lang="en-US" altLang="zh-CN" sz="2400" b="1" baseline="-25000" dirty="0">
                <a:solidFill>
                  <a:schemeClr val="bg2"/>
                </a:solidFill>
                <a:latin typeface="Arial" panose="020B0604020202020204" pitchFamily="34" charset="0"/>
              </a:endParaRPr>
            </a:p>
          </p:txBody>
        </p:sp>
        <p:sp>
          <p:nvSpPr>
            <p:cNvPr id="6159" name="文本框 10255"/>
            <p:cNvSpPr txBox="1"/>
            <p:nvPr>
              <p:custDataLst>
                <p:tags r:id="rId27"/>
              </p:custDataLst>
            </p:nvPr>
          </p:nvSpPr>
          <p:spPr>
            <a:xfrm>
              <a:off x="313" y="515"/>
              <a:ext cx="107" cy="230"/>
            </a:xfrm>
            <a:prstGeom prst="rect">
              <a:avLst/>
            </a:prstGeom>
            <a:solidFill>
              <a:srgbClr val="CCCCCC"/>
            </a:solidFill>
            <a:ln w="9525">
              <a:noFill/>
            </a:ln>
          </p:spPr>
          <p:txBody>
            <a:bodyPr wrap="none" lIns="0" tIns="0" rIns="0" bIns="0" anchor="t">
              <a:spAutoFit/>
            </a:bodyPr>
            <a:p>
              <a:r>
                <a:rPr lang="en-US" altLang="zh-CN" sz="2400" b="1" dirty="0">
                  <a:solidFill>
                    <a:schemeClr val="bg2"/>
                  </a:solidFill>
                  <a:latin typeface="Arial" panose="020B0604020202020204" pitchFamily="34" charset="0"/>
                </a:rPr>
                <a:t>J</a:t>
              </a:r>
              <a:endParaRPr lang="en-US" altLang="zh-CN" sz="2400" b="1" baseline="-25000" dirty="0">
                <a:solidFill>
                  <a:schemeClr val="bg2"/>
                </a:solidFill>
                <a:latin typeface="Arial" panose="020B0604020202020204" pitchFamily="34" charset="0"/>
              </a:endParaRPr>
            </a:p>
          </p:txBody>
        </p:sp>
        <p:sp>
          <p:nvSpPr>
            <p:cNvPr id="6160" name="文本框 10256"/>
            <p:cNvSpPr txBox="1"/>
            <p:nvPr>
              <p:custDataLst>
                <p:tags r:id="rId28"/>
              </p:custDataLst>
            </p:nvPr>
          </p:nvSpPr>
          <p:spPr>
            <a:xfrm>
              <a:off x="861" y="410"/>
              <a:ext cx="107" cy="230"/>
            </a:xfrm>
            <a:prstGeom prst="rect">
              <a:avLst/>
            </a:prstGeom>
            <a:solidFill>
              <a:srgbClr val="CCCCCC"/>
            </a:solidFill>
            <a:ln w="9525">
              <a:noFill/>
            </a:ln>
          </p:spPr>
          <p:txBody>
            <a:bodyPr wrap="none" lIns="0" tIns="0" rIns="0" bIns="0" anchor="t">
              <a:spAutoFit/>
            </a:bodyPr>
            <a:p>
              <a:r>
                <a:rPr lang="en-US" altLang="zh-CN" sz="2400" b="1" dirty="0">
                  <a:solidFill>
                    <a:schemeClr val="accent1"/>
                  </a:solidFill>
                  <a:latin typeface="Arial" panose="020B0604020202020204" pitchFamily="34" charset="0"/>
                </a:rPr>
                <a:t>J</a:t>
              </a:r>
              <a:endParaRPr lang="en-US" altLang="zh-CN" sz="2400" b="1" baseline="-25000" dirty="0">
                <a:solidFill>
                  <a:schemeClr val="accent1"/>
                </a:solidFill>
                <a:latin typeface="Arial" panose="020B0604020202020204" pitchFamily="34" charset="0"/>
              </a:endParaRPr>
            </a:p>
          </p:txBody>
        </p:sp>
        <p:sp>
          <p:nvSpPr>
            <p:cNvPr id="6161" name="文本框 10257"/>
            <p:cNvSpPr txBox="1"/>
            <p:nvPr>
              <p:custDataLst>
                <p:tags r:id="rId29"/>
              </p:custDataLst>
            </p:nvPr>
          </p:nvSpPr>
          <p:spPr>
            <a:xfrm>
              <a:off x="943" y="770"/>
              <a:ext cx="107" cy="230"/>
            </a:xfrm>
            <a:prstGeom prst="rect">
              <a:avLst/>
            </a:prstGeom>
            <a:solidFill>
              <a:srgbClr val="CCCCCC"/>
            </a:solidFill>
            <a:ln w="9525">
              <a:noFill/>
            </a:ln>
          </p:spPr>
          <p:txBody>
            <a:bodyPr wrap="none" lIns="0" tIns="0" rIns="0" bIns="0" anchor="t">
              <a:spAutoFit/>
            </a:bodyPr>
            <a:p>
              <a:r>
                <a:rPr lang="en-US" altLang="zh-CN" sz="2400" b="1" dirty="0">
                  <a:solidFill>
                    <a:schemeClr val="bg2"/>
                  </a:solidFill>
                  <a:latin typeface="Arial" panose="020B0604020202020204" pitchFamily="34" charset="0"/>
                </a:rPr>
                <a:t>J</a:t>
              </a:r>
              <a:endParaRPr lang="en-US" altLang="zh-CN" sz="2400" b="1" baseline="-25000" dirty="0">
                <a:solidFill>
                  <a:schemeClr val="bg2"/>
                </a:solidFill>
                <a:latin typeface="Arial" panose="020B0604020202020204" pitchFamily="34" charset="0"/>
              </a:endParaRPr>
            </a:p>
          </p:txBody>
        </p:sp>
        <p:sp>
          <p:nvSpPr>
            <p:cNvPr id="6162" name="文本框 10258"/>
            <p:cNvSpPr txBox="1"/>
            <p:nvPr>
              <p:custDataLst>
                <p:tags r:id="rId30"/>
              </p:custDataLst>
            </p:nvPr>
          </p:nvSpPr>
          <p:spPr>
            <a:xfrm>
              <a:off x="934" y="1047"/>
              <a:ext cx="107" cy="232"/>
            </a:xfrm>
            <a:prstGeom prst="rect">
              <a:avLst/>
            </a:prstGeom>
            <a:solidFill>
              <a:srgbClr val="B2D8FF"/>
            </a:solidFill>
            <a:ln w="9525" cap="flat" cmpd="sng">
              <a:noFill/>
              <a:prstDash val="solid"/>
              <a:miter/>
              <a:headEnd type="none" w="med" len="med"/>
              <a:tailEnd type="none" w="med" len="med"/>
            </a:ln>
          </p:spPr>
          <p:txBody>
            <a:bodyPr wrap="none" lIns="0" tIns="0" rIns="0" bIns="0" anchor="t">
              <a:spAutoFit/>
            </a:bodyPr>
            <a:p>
              <a:pPr lvl="0" algn="l"/>
              <a:r>
                <a:rPr lang="en-US" altLang="zh-CN" sz="2400" b="1" dirty="0">
                  <a:solidFill>
                    <a:schemeClr val="bg2"/>
                  </a:solidFill>
                  <a:sym typeface="+mn-ea"/>
                </a:rPr>
                <a:t>J</a:t>
              </a:r>
              <a:endParaRPr lang="en-US" altLang="zh-CN" sz="2400" b="1" dirty="0">
                <a:solidFill>
                  <a:schemeClr val="bg2"/>
                </a:solidFill>
                <a:sym typeface="+mn-ea"/>
              </a:endParaRPr>
            </a:p>
          </p:txBody>
        </p:sp>
        <p:sp>
          <p:nvSpPr>
            <p:cNvPr id="6163" name="文本框 10259"/>
            <p:cNvSpPr txBox="1"/>
            <p:nvPr>
              <p:custDataLst>
                <p:tags r:id="rId31"/>
              </p:custDataLst>
            </p:nvPr>
          </p:nvSpPr>
          <p:spPr>
            <a:xfrm>
              <a:off x="4282" y="63"/>
              <a:ext cx="113" cy="236"/>
            </a:xfrm>
            <a:prstGeom prst="rect">
              <a:avLst/>
            </a:prstGeom>
            <a:solidFill>
              <a:srgbClr val="CCCCCC"/>
            </a:solidFill>
            <a:ln w="9525" cap="flat" cmpd="sng">
              <a:noFill/>
              <a:prstDash val="solid"/>
              <a:miter/>
              <a:headEnd type="none" w="med" len="med"/>
              <a:tailEnd type="none" w="med" len="med"/>
            </a:ln>
          </p:spPr>
          <p:txBody>
            <a:bodyPr wrap="none" lIns="0" tIns="0" rIns="0" bIns="0" anchor="t">
              <a:spAutoFit/>
            </a:bodyPr>
            <a:p>
              <a:r>
                <a:rPr lang="en-US" altLang="zh-CN" sz="2400" b="1" dirty="0">
                  <a:solidFill>
                    <a:schemeClr val="bg2"/>
                  </a:solidFill>
                  <a:latin typeface="Arial" panose="020B0604020202020204" pitchFamily="34" charset="0"/>
                </a:rPr>
                <a:t>J</a:t>
              </a:r>
              <a:endParaRPr lang="en-US" altLang="zh-CN" sz="2400" b="1" baseline="-25000" dirty="0">
                <a:solidFill>
                  <a:schemeClr val="bg2"/>
                </a:solidFill>
                <a:latin typeface="Arial" panose="020B0604020202020204" pitchFamily="34" charset="0"/>
              </a:endParaRPr>
            </a:p>
          </p:txBody>
        </p:sp>
        <p:sp>
          <p:nvSpPr>
            <p:cNvPr id="6164" name="文本框 10260"/>
            <p:cNvSpPr txBox="1"/>
            <p:nvPr>
              <p:custDataLst>
                <p:tags r:id="rId32"/>
              </p:custDataLst>
            </p:nvPr>
          </p:nvSpPr>
          <p:spPr>
            <a:xfrm>
              <a:off x="3810" y="1702"/>
              <a:ext cx="107" cy="230"/>
            </a:xfrm>
            <a:prstGeom prst="rect">
              <a:avLst/>
            </a:prstGeom>
            <a:solidFill>
              <a:srgbClr val="B2D8FF"/>
            </a:solidFill>
            <a:ln w="9525">
              <a:noFill/>
            </a:ln>
          </p:spPr>
          <p:txBody>
            <a:bodyPr wrap="none" lIns="0" tIns="0" rIns="0" bIns="0" anchor="t">
              <a:spAutoFit/>
            </a:bodyPr>
            <a:p>
              <a:r>
                <a:rPr lang="en-US" altLang="zh-CN" sz="2400" b="1" dirty="0">
                  <a:solidFill>
                    <a:schemeClr val="bg2"/>
                  </a:solidFill>
                  <a:latin typeface="Arial" panose="020B0604020202020204" pitchFamily="34" charset="0"/>
                </a:rPr>
                <a:t>J</a:t>
              </a:r>
              <a:endParaRPr lang="en-US" altLang="zh-CN" sz="2400" b="1" baseline="-25000" dirty="0">
                <a:solidFill>
                  <a:schemeClr val="bg2"/>
                </a:solidFill>
                <a:latin typeface="Arial" panose="020B0604020202020204" pitchFamily="34" charset="0"/>
              </a:endParaRPr>
            </a:p>
          </p:txBody>
        </p:sp>
        <p:sp>
          <p:nvSpPr>
            <p:cNvPr id="6165" name="矩形 10261"/>
            <p:cNvSpPr/>
            <p:nvPr>
              <p:custDataLst>
                <p:tags r:id="rId33"/>
              </p:custDataLst>
            </p:nvPr>
          </p:nvSpPr>
          <p:spPr>
            <a:xfrm>
              <a:off x="4472" y="379"/>
              <a:ext cx="91" cy="72"/>
            </a:xfrm>
            <a:prstGeom prst="rect">
              <a:avLst/>
            </a:prstGeom>
            <a:solidFill>
              <a:srgbClr val="CCCCCC"/>
            </a:solidFill>
            <a:ln w="9525">
              <a:noFill/>
            </a:ln>
          </p:spPr>
          <p:txBody>
            <a:bodyPr anchor="t"/>
            <a:p>
              <a:endParaRPr lang="zh-CN" altLang="en-US" sz="2000">
                <a:latin typeface="Arial" panose="020B0604020202020204" pitchFamily="34" charset="0"/>
              </a:endParaRPr>
            </a:p>
          </p:txBody>
        </p:sp>
        <p:sp>
          <p:nvSpPr>
            <p:cNvPr id="6166" name="矩形 10262"/>
            <p:cNvSpPr/>
            <p:nvPr>
              <p:custDataLst>
                <p:tags r:id="rId34"/>
              </p:custDataLst>
            </p:nvPr>
          </p:nvSpPr>
          <p:spPr>
            <a:xfrm>
              <a:off x="4155" y="1765"/>
              <a:ext cx="91" cy="72"/>
            </a:xfrm>
            <a:prstGeom prst="rect">
              <a:avLst/>
            </a:prstGeom>
            <a:solidFill>
              <a:srgbClr val="B2D8FF"/>
            </a:solidFill>
            <a:ln w="9525">
              <a:noFill/>
            </a:ln>
          </p:spPr>
          <p:txBody>
            <a:bodyPr anchor="t"/>
            <a:p>
              <a:endParaRPr lang="zh-CN" altLang="en-US">
                <a:latin typeface="Arial" panose="020B0604020202020204" pitchFamily="34" charset="0"/>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2</a:t>
            </a:r>
            <a:r>
              <a:rPr lang="zh-CN" sz="2800" dirty="0" err="1"/>
              <a:t>、</a:t>
            </a:r>
            <a:r>
              <a:rPr sz="2800" dirty="0" err="1"/>
              <a:t>稳恒电流的电场</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3.2.3 </a:t>
            </a:r>
            <a:r>
              <a:rPr sz="2400" b="1" kern="0">
                <a:sym typeface="+mn-ea"/>
              </a:rPr>
              <a:t>焦耳定律</a:t>
            </a:r>
            <a:endParaRPr sz="2400" b="1" kern="0">
              <a:sym typeface="+mn-ea"/>
            </a:endParaRPr>
          </a:p>
        </p:txBody>
      </p:sp>
      <p:pic>
        <p:nvPicPr>
          <p:cNvPr id="2" name="图片 1"/>
          <p:cNvPicPr>
            <a:picLocks noChangeAspect="1"/>
          </p:cNvPicPr>
          <p:nvPr>
            <p:custDataLst>
              <p:tags r:id="rId10"/>
            </p:custDataLst>
          </p:nvPr>
        </p:nvPicPr>
        <p:blipFill>
          <a:blip r:embed="rId11"/>
          <a:stretch>
            <a:fillRect/>
          </a:stretch>
        </p:blipFill>
        <p:spPr>
          <a:xfrm>
            <a:off x="7767320" y="1478280"/>
            <a:ext cx="4029075" cy="2381250"/>
          </a:xfrm>
          <a:prstGeom prst="rect">
            <a:avLst/>
          </a:prstGeom>
        </p:spPr>
      </p:pic>
      <p:sp>
        <p:nvSpPr>
          <p:cNvPr id="4" name="文本框 3"/>
          <p:cNvSpPr txBox="1"/>
          <p:nvPr/>
        </p:nvSpPr>
        <p:spPr>
          <a:xfrm>
            <a:off x="989330" y="1514475"/>
            <a:ext cx="6423025" cy="4078605"/>
          </a:xfrm>
          <a:prstGeom prst="rect">
            <a:avLst/>
          </a:prstGeom>
          <a:noFill/>
        </p:spPr>
        <p:txBody>
          <a:bodyPr wrap="square" rtlCol="0">
            <a:spAutoFit/>
          </a:bodyPr>
          <a:p>
            <a:pPr>
              <a:lnSpc>
                <a:spcPct val="120000"/>
              </a:lnSpc>
            </a:pPr>
            <a:r>
              <a:rPr lang="zh-CN" altLang="en-US" sz="2400"/>
              <a:t>导电体中，在电场的作用下，自由电子定向移动，形成电流。从微观上看，每运动一定的距离 d</a:t>
            </a:r>
            <a:r>
              <a:rPr lang="zh-CN" altLang="en-US" sz="2400" i="1"/>
              <a:t>l</a:t>
            </a:r>
            <a:r>
              <a:rPr lang="zh-CN" altLang="en-US" sz="2400"/>
              <a:t> ，电子都可能和晶体结构相碰撞，损失动能，转化为热能。</a:t>
            </a:r>
            <a:endParaRPr lang="zh-CN" altLang="en-US" sz="2400"/>
          </a:p>
          <a:p>
            <a:pPr>
              <a:lnSpc>
                <a:spcPct val="120000"/>
              </a:lnSpc>
            </a:pPr>
            <a:r>
              <a:rPr lang="zh-CN" altLang="en-US" sz="2400"/>
              <a:t>在导电媒质中取一个体积元，其两端的电压为</a:t>
            </a:r>
            <a:endParaRPr lang="zh-CN" altLang="en-US" sz="2400"/>
          </a:p>
          <a:p>
            <a:pPr>
              <a:lnSpc>
                <a:spcPct val="120000"/>
              </a:lnSpc>
            </a:pPr>
            <a:endParaRPr lang="zh-CN" altLang="en-US" sz="2400"/>
          </a:p>
          <a:p>
            <a:pPr>
              <a:lnSpc>
                <a:spcPct val="120000"/>
              </a:lnSpc>
            </a:pPr>
            <a:r>
              <a:rPr lang="zh-CN" altLang="en-US" sz="2400"/>
              <a:t>通过横截面的电流为</a:t>
            </a:r>
            <a:endParaRPr lang="zh-CN" altLang="en-US" sz="2400"/>
          </a:p>
          <a:p>
            <a:pPr>
              <a:lnSpc>
                <a:spcPct val="120000"/>
              </a:lnSpc>
            </a:pPr>
            <a:endParaRPr lang="zh-CN" altLang="en-US" sz="2400"/>
          </a:p>
          <a:p>
            <a:pPr>
              <a:lnSpc>
                <a:spcPct val="120000"/>
              </a:lnSpc>
            </a:pPr>
            <a:r>
              <a:rPr lang="zh-CN" altLang="en-US" sz="2400"/>
              <a:t>此体积元内损耗的功率为</a:t>
            </a:r>
            <a:endParaRPr lang="zh-CN" altLang="en-US" sz="2400"/>
          </a:p>
        </p:txBody>
      </p:sp>
      <p:graphicFrame>
        <p:nvGraphicFramePr>
          <p:cNvPr id="6" name="对象 5">
            <a:hlinkClick r:id="" action="ppaction://ole?verb="/>
          </p:cNvPr>
          <p:cNvGraphicFramePr>
            <a:graphicFrameLocks noChangeAspect="1"/>
          </p:cNvGraphicFramePr>
          <p:nvPr/>
        </p:nvGraphicFramePr>
        <p:xfrm>
          <a:off x="3468370" y="3789680"/>
          <a:ext cx="1734194" cy="432000"/>
        </p:xfrm>
        <a:graphic>
          <a:graphicData uri="http://schemas.openxmlformats.org/presentationml/2006/ole">
            <mc:AlternateContent xmlns:mc="http://schemas.openxmlformats.org/markup-compatibility/2006">
              <mc:Choice xmlns:v="urn:schemas-microsoft-com:vml" Requires="v">
                <p:oleObj spid="_x0000_s1025" name="" r:id="rId12" imgW="711200" imgH="177165" progId="Equation.DSMT4">
                  <p:embed/>
                </p:oleObj>
              </mc:Choice>
              <mc:Fallback>
                <p:oleObj name="" r:id="rId12" imgW="711200" imgH="177165" progId="Equation.DSMT4">
                  <p:embed/>
                  <p:pic>
                    <p:nvPicPr>
                      <p:cNvPr id="0" name="图片 1024"/>
                      <p:cNvPicPr/>
                      <p:nvPr/>
                    </p:nvPicPr>
                    <p:blipFill>
                      <a:blip r:embed="rId13"/>
                      <a:stretch>
                        <a:fillRect/>
                      </a:stretch>
                    </p:blipFill>
                    <p:spPr>
                      <a:xfrm>
                        <a:off x="3468370" y="3789680"/>
                        <a:ext cx="1734194" cy="43200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3530600" y="4650740"/>
          <a:ext cx="1672258" cy="432000"/>
        </p:xfrm>
        <a:graphic>
          <a:graphicData uri="http://schemas.openxmlformats.org/presentationml/2006/ole">
            <mc:AlternateContent xmlns:mc="http://schemas.openxmlformats.org/markup-compatibility/2006">
              <mc:Choice xmlns:v="urn:schemas-microsoft-com:vml" Requires="v">
                <p:oleObj spid="_x0000_s1026" name="" r:id="rId14" imgW="685800" imgH="177165" progId="Equation.DSMT4">
                  <p:embed/>
                </p:oleObj>
              </mc:Choice>
              <mc:Fallback>
                <p:oleObj name="" r:id="rId14" imgW="685800" imgH="177165" progId="Equation.DSMT4">
                  <p:embed/>
                  <p:pic>
                    <p:nvPicPr>
                      <p:cNvPr id="0" name="图片 1025"/>
                      <p:cNvPicPr/>
                      <p:nvPr/>
                    </p:nvPicPr>
                    <p:blipFill>
                      <a:blip r:embed="rId15"/>
                      <a:stretch>
                        <a:fillRect/>
                      </a:stretch>
                    </p:blipFill>
                    <p:spPr>
                      <a:xfrm>
                        <a:off x="3530600" y="4650740"/>
                        <a:ext cx="1672258" cy="432000"/>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2771775" y="5593080"/>
          <a:ext cx="3189677" cy="432000"/>
        </p:xfrm>
        <a:graphic>
          <a:graphicData uri="http://schemas.openxmlformats.org/presentationml/2006/ole">
            <mc:AlternateContent xmlns:mc="http://schemas.openxmlformats.org/markup-compatibility/2006">
              <mc:Choice xmlns:v="urn:schemas-microsoft-com:vml" Requires="v">
                <p:oleObj spid="_x0000_s1027" name="" r:id="rId16" imgW="1308100" imgH="177165" progId="Equation.DSMT4">
                  <p:embed/>
                </p:oleObj>
              </mc:Choice>
              <mc:Fallback>
                <p:oleObj name="" r:id="rId16" imgW="1308100" imgH="177165" progId="Equation.DSMT4">
                  <p:embed/>
                  <p:pic>
                    <p:nvPicPr>
                      <p:cNvPr id="0" name="图片 1026"/>
                      <p:cNvPicPr/>
                      <p:nvPr/>
                    </p:nvPicPr>
                    <p:blipFill>
                      <a:blip r:embed="rId17"/>
                      <a:stretch>
                        <a:fillRect/>
                      </a:stretch>
                    </p:blipFill>
                    <p:spPr>
                      <a:xfrm>
                        <a:off x="2771775" y="5593080"/>
                        <a:ext cx="3189677" cy="432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2</a:t>
            </a:r>
            <a:r>
              <a:rPr lang="zh-CN" sz="2800" dirty="0" err="1"/>
              <a:t>、</a:t>
            </a:r>
            <a:r>
              <a:rPr sz="2800" dirty="0" err="1"/>
              <a:t>稳恒电流的电场</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3.2.3 </a:t>
            </a:r>
            <a:r>
              <a:rPr sz="2400" b="1" kern="0">
                <a:sym typeface="+mn-ea"/>
              </a:rPr>
              <a:t>焦耳定律</a:t>
            </a:r>
            <a:endParaRPr sz="2400" b="1" kern="0">
              <a:sym typeface="+mn-ea"/>
            </a:endParaRPr>
          </a:p>
        </p:txBody>
      </p:sp>
      <p:pic>
        <p:nvPicPr>
          <p:cNvPr id="2" name="图片 1"/>
          <p:cNvPicPr>
            <a:picLocks noChangeAspect="1"/>
          </p:cNvPicPr>
          <p:nvPr>
            <p:custDataLst>
              <p:tags r:id="rId10"/>
            </p:custDataLst>
          </p:nvPr>
        </p:nvPicPr>
        <p:blipFill>
          <a:blip r:embed="rId11"/>
          <a:stretch>
            <a:fillRect/>
          </a:stretch>
        </p:blipFill>
        <p:spPr>
          <a:xfrm>
            <a:off x="7767320" y="1478280"/>
            <a:ext cx="4029075" cy="2381250"/>
          </a:xfrm>
          <a:prstGeom prst="rect">
            <a:avLst/>
          </a:prstGeom>
        </p:spPr>
      </p:pic>
      <p:sp>
        <p:nvSpPr>
          <p:cNvPr id="4" name="文本框 3"/>
          <p:cNvSpPr txBox="1"/>
          <p:nvPr/>
        </p:nvSpPr>
        <p:spPr>
          <a:xfrm>
            <a:off x="989330" y="1514475"/>
            <a:ext cx="6423025" cy="3192780"/>
          </a:xfrm>
          <a:prstGeom prst="rect">
            <a:avLst/>
          </a:prstGeom>
          <a:noFill/>
        </p:spPr>
        <p:txBody>
          <a:bodyPr wrap="square" rtlCol="0">
            <a:spAutoFit/>
          </a:bodyPr>
          <a:p>
            <a:pPr>
              <a:lnSpc>
                <a:spcPct val="120000"/>
              </a:lnSpc>
            </a:pPr>
            <a:r>
              <a:rPr lang="zh-CN" altLang="en-US" sz="2400"/>
              <a:t>单位体积内损耗的焦耳热功率即耗散的功率密度为：</a:t>
            </a:r>
            <a:endParaRPr lang="zh-CN" altLang="en-US" sz="2400"/>
          </a:p>
          <a:p>
            <a:pPr>
              <a:lnSpc>
                <a:spcPct val="120000"/>
              </a:lnSpc>
            </a:pPr>
            <a:endParaRPr lang="zh-CN" altLang="en-US" sz="2400"/>
          </a:p>
          <a:p>
            <a:pPr>
              <a:lnSpc>
                <a:spcPct val="120000"/>
              </a:lnSpc>
            </a:pPr>
            <a:endParaRPr lang="zh-CN" altLang="en-US" sz="2400"/>
          </a:p>
          <a:p>
            <a:pPr>
              <a:lnSpc>
                <a:spcPct val="120000"/>
              </a:lnSpc>
            </a:pPr>
            <a:r>
              <a:rPr lang="zh-CN" altLang="en-US" sz="2400"/>
              <a:t>若一段导体的横截面积为</a:t>
            </a:r>
            <a:r>
              <a:rPr lang="zh-CN" altLang="en-US" sz="2400" i="1"/>
              <a:t>S</a:t>
            </a:r>
            <a:r>
              <a:rPr lang="zh-CN" altLang="en-US" sz="2400"/>
              <a:t>，长为</a:t>
            </a:r>
            <a:r>
              <a:rPr lang="zh-CN" altLang="en-US" sz="2400" i="1"/>
              <a:t>L</a:t>
            </a:r>
            <a:r>
              <a:rPr lang="zh-CN" altLang="en-US" sz="2400"/>
              <a:t>，其中的电流密度</a:t>
            </a:r>
            <a:r>
              <a:rPr lang="zh-CN" altLang="en-US" sz="2400" i="1"/>
              <a:t>J</a:t>
            </a:r>
            <a:r>
              <a:rPr lang="zh-CN" altLang="en-US" sz="2400"/>
              <a:t>=</a:t>
            </a:r>
            <a:r>
              <a:rPr lang="zh-CN" altLang="en-US" sz="2400" i="1"/>
              <a:t>I</a:t>
            </a:r>
            <a:r>
              <a:rPr lang="zh-CN" altLang="en-US" sz="2400"/>
              <a:t>/</a:t>
            </a:r>
            <a:r>
              <a:rPr lang="zh-CN" altLang="en-US" sz="2400" i="1"/>
              <a:t>S</a:t>
            </a:r>
            <a:r>
              <a:rPr lang="zh-CN" altLang="en-US" sz="2400"/>
              <a:t>和体积元</a:t>
            </a:r>
            <a:r>
              <a:rPr lang="zh-CN" altLang="en-US" sz="2400" i="1"/>
              <a:t>V</a:t>
            </a:r>
            <a:r>
              <a:rPr lang="zh-CN" altLang="en-US" sz="2400"/>
              <a:t>=</a:t>
            </a:r>
            <a:r>
              <a:rPr lang="zh-CN" altLang="en-US" sz="2400" i="1"/>
              <a:t>SL</a:t>
            </a:r>
            <a:r>
              <a:rPr lang="zh-CN" altLang="en-US" sz="2400"/>
              <a:t>，将上式积分可得焦耳定律的积分形式：</a:t>
            </a:r>
            <a:endParaRPr lang="zh-CN" altLang="en-US" sz="2400"/>
          </a:p>
        </p:txBody>
      </p:sp>
      <p:graphicFrame>
        <p:nvGraphicFramePr>
          <p:cNvPr id="19" name="对象 18">
            <a:hlinkClick r:id="" action="ppaction://ole?verb="/>
          </p:cNvPr>
          <p:cNvGraphicFramePr>
            <a:graphicFrameLocks noChangeAspect="1"/>
          </p:cNvGraphicFramePr>
          <p:nvPr/>
        </p:nvGraphicFramePr>
        <p:xfrm>
          <a:off x="2822258" y="2459038"/>
          <a:ext cx="3045764" cy="756000"/>
        </p:xfrm>
        <a:graphic>
          <a:graphicData uri="http://schemas.openxmlformats.org/presentationml/2006/ole">
            <mc:AlternateContent xmlns:mc="http://schemas.openxmlformats.org/markup-compatibility/2006">
              <mc:Choice xmlns:v="urn:schemas-microsoft-com:vml" Requires="v">
                <p:oleObj spid="_x0000_s2049" name="" r:id="rId12" imgW="1688465" imgH="419100" progId="Equation.DSMT4">
                  <p:embed/>
                </p:oleObj>
              </mc:Choice>
              <mc:Fallback>
                <p:oleObj name="" r:id="rId12" imgW="1688465" imgH="419100" progId="Equation.DSMT4">
                  <p:embed/>
                  <p:pic>
                    <p:nvPicPr>
                      <p:cNvPr id="0" name="图片 2048"/>
                      <p:cNvPicPr/>
                      <p:nvPr/>
                    </p:nvPicPr>
                    <p:blipFill>
                      <a:blip r:embed="rId13"/>
                      <a:stretch>
                        <a:fillRect/>
                      </a:stretch>
                    </p:blipFill>
                    <p:spPr>
                      <a:xfrm>
                        <a:off x="2822258" y="2459038"/>
                        <a:ext cx="3045764" cy="756000"/>
                      </a:xfrm>
                      <a:prstGeom prst="rect">
                        <a:avLst/>
                      </a:prstGeom>
                    </p:spPr>
                  </p:pic>
                </p:oleObj>
              </mc:Fallback>
            </mc:AlternateContent>
          </a:graphicData>
        </a:graphic>
      </p:graphicFrame>
      <p:graphicFrame>
        <p:nvGraphicFramePr>
          <p:cNvPr id="20" name="对象 19">
            <a:hlinkClick r:id="" action="ppaction://ole?verb="/>
          </p:cNvPr>
          <p:cNvGraphicFramePr>
            <a:graphicFrameLocks noChangeAspect="1"/>
          </p:cNvGraphicFramePr>
          <p:nvPr/>
        </p:nvGraphicFramePr>
        <p:xfrm>
          <a:off x="3221355" y="5101273"/>
          <a:ext cx="1959750" cy="468000"/>
        </p:xfrm>
        <a:graphic>
          <a:graphicData uri="http://schemas.openxmlformats.org/presentationml/2006/ole">
            <mc:AlternateContent xmlns:mc="http://schemas.openxmlformats.org/markup-compatibility/2006">
              <mc:Choice xmlns:v="urn:schemas-microsoft-com:vml" Requires="v">
                <p:oleObj spid="_x0000_s2050" name="" r:id="rId14" imgW="850900" imgH="203200" progId="Equation.DSMT4">
                  <p:embed/>
                </p:oleObj>
              </mc:Choice>
              <mc:Fallback>
                <p:oleObj name="" r:id="rId14" imgW="850900" imgH="203200" progId="Equation.DSMT4">
                  <p:embed/>
                  <p:pic>
                    <p:nvPicPr>
                      <p:cNvPr id="0" name="图片 2049"/>
                      <p:cNvPicPr/>
                      <p:nvPr/>
                    </p:nvPicPr>
                    <p:blipFill>
                      <a:blip r:embed="rId15"/>
                      <a:stretch>
                        <a:fillRect/>
                      </a:stretch>
                    </p:blipFill>
                    <p:spPr>
                      <a:xfrm>
                        <a:off x="3221355" y="5101273"/>
                        <a:ext cx="1959750" cy="468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2</a:t>
            </a:r>
            <a:r>
              <a:rPr lang="zh-CN" sz="2800" dirty="0" err="1"/>
              <a:t>、</a:t>
            </a:r>
            <a:r>
              <a:rPr sz="2800" dirty="0" err="1"/>
              <a:t>稳恒电流的电场</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3.2.4 </a:t>
            </a:r>
            <a:r>
              <a:rPr sz="2400" b="1" kern="0">
                <a:sym typeface="+mn-ea"/>
              </a:rPr>
              <a:t>导电媒质中稳恒电场的静电比拟</a:t>
            </a:r>
            <a:endParaRPr sz="2400" b="1" kern="0">
              <a:sym typeface="+mn-ea"/>
            </a:endParaRPr>
          </a:p>
        </p:txBody>
      </p:sp>
      <p:sp>
        <p:nvSpPr>
          <p:cNvPr id="11266" name="矩形 19458"/>
          <p:cNvSpPr/>
          <p:nvPr>
            <p:custDataLst>
              <p:tags r:id="rId10"/>
            </p:custDataLst>
          </p:nvPr>
        </p:nvSpPr>
        <p:spPr>
          <a:xfrm>
            <a:off x="360363" y="1557338"/>
            <a:ext cx="8424862" cy="3969385"/>
          </a:xfrm>
          <a:prstGeom prst="rect">
            <a:avLst/>
          </a:prstGeom>
          <a:noFill/>
          <a:ln w="9525">
            <a:noFill/>
          </a:ln>
        </p:spPr>
        <p:txBody>
          <a:bodyPr anchor="t">
            <a:spAutoFit/>
          </a:bodyPr>
          <a:p>
            <a:pPr>
              <a:lnSpc>
                <a:spcPct val="150000"/>
              </a:lnSpc>
            </a:pPr>
            <a:r>
              <a:rPr lang="zh-CN" altLang="en-US" sz="2400" dirty="0">
                <a:latin typeface="Arial" panose="020B0604020202020204" pitchFamily="34" charset="0"/>
              </a:rPr>
              <a:t>两个孤立导体之间的</a:t>
            </a:r>
            <a:r>
              <a:rPr lang="zh-CN" altLang="en-US" sz="2400" b="1" u="sng" dirty="0">
                <a:latin typeface="Arial" panose="020B0604020202020204" pitchFamily="34" charset="0"/>
              </a:rPr>
              <a:t>电导</a:t>
            </a:r>
            <a:r>
              <a:rPr lang="zh-CN" altLang="en-US" sz="2400" dirty="0">
                <a:latin typeface="Arial" panose="020B0604020202020204" pitchFamily="34" charset="0"/>
              </a:rPr>
              <a:t>，在两个电阻之间分布的是有耗介质。</a:t>
            </a:r>
            <a:endParaRPr lang="zh-CN" altLang="en-US" sz="2400" dirty="0">
              <a:latin typeface="Arial" panose="020B0604020202020204" pitchFamily="34" charset="0"/>
            </a:endParaRPr>
          </a:p>
          <a:p>
            <a:pPr>
              <a:lnSpc>
                <a:spcPct val="150000"/>
              </a:lnSpc>
            </a:pPr>
            <a:endParaRPr lang="zh-CN" altLang="en-US" sz="2400" dirty="0">
              <a:latin typeface="Arial" panose="020B0604020202020204" pitchFamily="34" charset="0"/>
            </a:endParaRPr>
          </a:p>
          <a:p>
            <a:pPr>
              <a:lnSpc>
                <a:spcPct val="150000"/>
              </a:lnSpc>
            </a:pPr>
            <a:endParaRPr lang="zh-CN" altLang="en-US" sz="2400" dirty="0">
              <a:latin typeface="Arial" panose="020B0604020202020204" pitchFamily="34" charset="0"/>
            </a:endParaRPr>
          </a:p>
          <a:p>
            <a:pPr>
              <a:lnSpc>
                <a:spcPct val="150000"/>
              </a:lnSpc>
            </a:pPr>
            <a:r>
              <a:rPr lang="zh-CN" altLang="en-US" sz="2400" dirty="0">
                <a:latin typeface="Arial" panose="020B0604020202020204" pitchFamily="34" charset="0"/>
              </a:rPr>
              <a:t>其中，线积分的方向是从正极到负极；面积分的曲面是包围正极或负极的封闭曲面。</a:t>
            </a:r>
            <a:endParaRPr lang="zh-CN" altLang="en-US" sz="2400" dirty="0">
              <a:latin typeface="Arial" panose="020B0604020202020204" pitchFamily="34" charset="0"/>
            </a:endParaRPr>
          </a:p>
          <a:p>
            <a:pPr>
              <a:lnSpc>
                <a:spcPct val="150000"/>
              </a:lnSpc>
            </a:pPr>
            <a:endParaRPr lang="zh-CN" altLang="en-US" sz="2400" dirty="0">
              <a:latin typeface="Arial" panose="020B0604020202020204" pitchFamily="34" charset="0"/>
            </a:endParaRPr>
          </a:p>
          <a:p>
            <a:pPr>
              <a:lnSpc>
                <a:spcPct val="150000"/>
              </a:lnSpc>
            </a:pPr>
            <a:r>
              <a:rPr lang="zh-CN" altLang="en-US" sz="2400" dirty="0">
                <a:latin typeface="Arial" panose="020B0604020202020204" pitchFamily="34" charset="0"/>
              </a:rPr>
              <a:t>对于</a:t>
            </a:r>
            <a:r>
              <a:rPr lang="zh-CN" altLang="en-US" sz="2400" b="1" u="sng" dirty="0">
                <a:latin typeface="Arial" panose="020B0604020202020204" pitchFamily="34" charset="0"/>
              </a:rPr>
              <a:t>电容</a:t>
            </a:r>
            <a:r>
              <a:rPr lang="zh-CN" altLang="en-US" sz="2400" dirty="0">
                <a:latin typeface="Arial" panose="020B0604020202020204" pitchFamily="34" charset="0"/>
              </a:rPr>
              <a:t>：</a:t>
            </a:r>
            <a:endParaRPr lang="zh-CN" altLang="en-US" sz="2400" dirty="0">
              <a:latin typeface="Arial" panose="020B0604020202020204" pitchFamily="34" charset="0"/>
            </a:endParaRPr>
          </a:p>
        </p:txBody>
      </p:sp>
      <p:sp>
        <p:nvSpPr>
          <p:cNvPr id="11267" name="矩形 19459"/>
          <p:cNvSpPr/>
          <p:nvPr>
            <p:custDataLst>
              <p:tags r:id="rId11"/>
            </p:custDataLst>
          </p:nvPr>
        </p:nvSpPr>
        <p:spPr>
          <a:xfrm>
            <a:off x="-107950" y="3138488"/>
            <a:ext cx="9144000" cy="0"/>
          </a:xfrm>
          <a:prstGeom prst="rect">
            <a:avLst/>
          </a:prstGeom>
          <a:noFill/>
          <a:ln w="9525">
            <a:noFill/>
          </a:ln>
        </p:spPr>
        <p:txBody>
          <a:bodyPr anchor="t"/>
          <a:p>
            <a:endParaRPr lang="zh-CN" altLang="en-US">
              <a:latin typeface="Arial" panose="020B0604020202020204" pitchFamily="34" charset="0"/>
            </a:endParaRPr>
          </a:p>
        </p:txBody>
      </p:sp>
      <p:sp>
        <p:nvSpPr>
          <p:cNvPr id="11269" name="矩形 19461"/>
          <p:cNvSpPr/>
          <p:nvPr>
            <p:custDataLst>
              <p:tags r:id="rId12"/>
            </p:custDataLst>
          </p:nvPr>
        </p:nvSpPr>
        <p:spPr>
          <a:xfrm>
            <a:off x="-73025" y="3141663"/>
            <a:ext cx="9144000" cy="0"/>
          </a:xfrm>
          <a:prstGeom prst="rect">
            <a:avLst/>
          </a:prstGeom>
          <a:noFill/>
          <a:ln w="9525">
            <a:noFill/>
          </a:ln>
        </p:spPr>
        <p:txBody>
          <a:bodyPr anchor="t"/>
          <a:p>
            <a:endParaRPr lang="zh-CN" altLang="en-US">
              <a:latin typeface="Arial" panose="020B0604020202020204" pitchFamily="34" charset="0"/>
            </a:endParaRPr>
          </a:p>
        </p:txBody>
      </p:sp>
      <p:grpSp>
        <p:nvGrpSpPr>
          <p:cNvPr id="11271" name="组合 19463"/>
          <p:cNvGrpSpPr/>
          <p:nvPr/>
        </p:nvGrpSpPr>
        <p:grpSpPr>
          <a:xfrm>
            <a:off x="8552815" y="2440305"/>
            <a:ext cx="3562350" cy="2061845"/>
            <a:chOff x="0" y="0"/>
            <a:chExt cx="1831" cy="854"/>
          </a:xfrm>
        </p:grpSpPr>
        <p:grpSp>
          <p:nvGrpSpPr>
            <p:cNvPr id="11272" name="组合 19464"/>
            <p:cNvGrpSpPr/>
            <p:nvPr/>
          </p:nvGrpSpPr>
          <p:grpSpPr>
            <a:xfrm>
              <a:off x="0" y="129"/>
              <a:ext cx="1831" cy="725"/>
              <a:chOff x="0" y="0"/>
              <a:chExt cx="1831" cy="725"/>
            </a:xfrm>
          </p:grpSpPr>
          <p:sp>
            <p:nvSpPr>
              <p:cNvPr id="11273" name="任意多边形 19465"/>
              <p:cNvSpPr/>
              <p:nvPr>
                <p:custDataLst>
                  <p:tags r:id="rId13"/>
                </p:custDataLst>
              </p:nvPr>
            </p:nvSpPr>
            <p:spPr>
              <a:xfrm>
                <a:off x="0" y="0"/>
                <a:ext cx="518" cy="270"/>
              </a:xfrm>
              <a:custGeom>
                <a:avLst/>
                <a:gdLst/>
                <a:ahLst/>
                <a:cxnLst/>
                <a:pathLst>
                  <a:path w="518" h="270">
                    <a:moveTo>
                      <a:pt x="130" y="9"/>
                    </a:moveTo>
                    <a:cubicBezTo>
                      <a:pt x="83" y="17"/>
                      <a:pt x="60" y="20"/>
                      <a:pt x="22" y="45"/>
                    </a:cubicBezTo>
                    <a:cubicBezTo>
                      <a:pt x="16" y="63"/>
                      <a:pt x="10" y="81"/>
                      <a:pt x="4" y="99"/>
                    </a:cubicBezTo>
                    <a:cubicBezTo>
                      <a:pt x="0" y="111"/>
                      <a:pt x="10" y="123"/>
                      <a:pt x="13" y="135"/>
                    </a:cubicBezTo>
                    <a:cubicBezTo>
                      <a:pt x="31" y="198"/>
                      <a:pt x="75" y="210"/>
                      <a:pt x="130" y="234"/>
                    </a:cubicBezTo>
                    <a:cubicBezTo>
                      <a:pt x="142" y="239"/>
                      <a:pt x="153" y="249"/>
                      <a:pt x="166" y="252"/>
                    </a:cubicBezTo>
                    <a:cubicBezTo>
                      <a:pt x="195" y="258"/>
                      <a:pt x="226" y="257"/>
                      <a:pt x="256" y="261"/>
                    </a:cubicBezTo>
                    <a:cubicBezTo>
                      <a:pt x="274" y="263"/>
                      <a:pt x="292" y="267"/>
                      <a:pt x="310" y="270"/>
                    </a:cubicBezTo>
                    <a:cubicBezTo>
                      <a:pt x="384" y="263"/>
                      <a:pt x="409" y="270"/>
                      <a:pt x="463" y="234"/>
                    </a:cubicBezTo>
                    <a:cubicBezTo>
                      <a:pt x="518" y="70"/>
                      <a:pt x="341" y="37"/>
                      <a:pt x="229" y="0"/>
                    </a:cubicBezTo>
                    <a:cubicBezTo>
                      <a:pt x="199" y="3"/>
                      <a:pt x="169" y="4"/>
                      <a:pt x="139" y="9"/>
                    </a:cubicBezTo>
                    <a:cubicBezTo>
                      <a:pt x="130" y="10"/>
                      <a:pt x="121" y="18"/>
                      <a:pt x="112" y="18"/>
                    </a:cubicBezTo>
                    <a:cubicBezTo>
                      <a:pt x="105" y="18"/>
                      <a:pt x="124" y="12"/>
                      <a:pt x="130" y="9"/>
                    </a:cubicBezTo>
                    <a:close/>
                  </a:path>
                </a:pathLst>
              </a:custGeom>
              <a:solidFill>
                <a:schemeClr val="bg2">
                  <a:lumMod val="50000"/>
                  <a:lumOff val="50000"/>
                </a:schemeClr>
              </a:solidFill>
              <a:ln w="9525" cap="flat" cmpd="sng">
                <a:solidFill>
                  <a:schemeClr val="tx1"/>
                </a:solidFill>
                <a:prstDash val="solid"/>
                <a:round/>
                <a:headEnd type="none" w="med" len="med"/>
                <a:tailEnd type="none" w="med" len="med"/>
              </a:ln>
            </p:spPr>
            <p:txBody>
              <a:bodyPr/>
              <a:p>
                <a:endParaRPr lang="zh-CN" altLang="en-US"/>
              </a:p>
            </p:txBody>
          </p:sp>
          <p:sp>
            <p:nvSpPr>
              <p:cNvPr id="11274" name="任意多边形 19466"/>
              <p:cNvSpPr/>
              <p:nvPr>
                <p:custDataLst>
                  <p:tags r:id="rId14"/>
                </p:custDataLst>
              </p:nvPr>
            </p:nvSpPr>
            <p:spPr>
              <a:xfrm>
                <a:off x="1228" y="17"/>
                <a:ext cx="603" cy="339"/>
              </a:xfrm>
              <a:custGeom>
                <a:avLst/>
                <a:gdLst/>
                <a:ahLst/>
                <a:cxnLst/>
                <a:pathLst>
                  <a:path w="603" h="339">
                    <a:moveTo>
                      <a:pt x="27" y="159"/>
                    </a:moveTo>
                    <a:cubicBezTo>
                      <a:pt x="50" y="194"/>
                      <a:pt x="73" y="240"/>
                      <a:pt x="108" y="267"/>
                    </a:cubicBezTo>
                    <a:cubicBezTo>
                      <a:pt x="188" y="330"/>
                      <a:pt x="289" y="330"/>
                      <a:pt x="387" y="339"/>
                    </a:cubicBezTo>
                    <a:cubicBezTo>
                      <a:pt x="402" y="337"/>
                      <a:pt x="449" y="332"/>
                      <a:pt x="468" y="321"/>
                    </a:cubicBezTo>
                    <a:cubicBezTo>
                      <a:pt x="561" y="269"/>
                      <a:pt x="488" y="296"/>
                      <a:pt x="549" y="276"/>
                    </a:cubicBezTo>
                    <a:cubicBezTo>
                      <a:pt x="572" y="208"/>
                      <a:pt x="538" y="289"/>
                      <a:pt x="585" y="231"/>
                    </a:cubicBezTo>
                    <a:cubicBezTo>
                      <a:pt x="592" y="222"/>
                      <a:pt x="603" y="161"/>
                      <a:pt x="603" y="159"/>
                    </a:cubicBezTo>
                    <a:cubicBezTo>
                      <a:pt x="597" y="141"/>
                      <a:pt x="603" y="111"/>
                      <a:pt x="585" y="105"/>
                    </a:cubicBezTo>
                    <a:cubicBezTo>
                      <a:pt x="544" y="91"/>
                      <a:pt x="512" y="66"/>
                      <a:pt x="477" y="42"/>
                    </a:cubicBezTo>
                    <a:cubicBezTo>
                      <a:pt x="450" y="24"/>
                      <a:pt x="354" y="11"/>
                      <a:pt x="324" y="6"/>
                    </a:cubicBezTo>
                    <a:cubicBezTo>
                      <a:pt x="282" y="10"/>
                      <a:pt x="233" y="0"/>
                      <a:pt x="198" y="24"/>
                    </a:cubicBezTo>
                    <a:cubicBezTo>
                      <a:pt x="131" y="69"/>
                      <a:pt x="208" y="39"/>
                      <a:pt x="144" y="60"/>
                    </a:cubicBezTo>
                    <a:cubicBezTo>
                      <a:pt x="133" y="93"/>
                      <a:pt x="114" y="99"/>
                      <a:pt x="81" y="114"/>
                    </a:cubicBezTo>
                    <a:cubicBezTo>
                      <a:pt x="64" y="122"/>
                      <a:pt x="45" y="126"/>
                      <a:pt x="27" y="132"/>
                    </a:cubicBezTo>
                    <a:cubicBezTo>
                      <a:pt x="18" y="135"/>
                      <a:pt x="0" y="141"/>
                      <a:pt x="0" y="141"/>
                    </a:cubicBezTo>
                    <a:cubicBezTo>
                      <a:pt x="3" y="150"/>
                      <a:pt x="2" y="161"/>
                      <a:pt x="9" y="168"/>
                    </a:cubicBezTo>
                    <a:cubicBezTo>
                      <a:pt x="16" y="175"/>
                      <a:pt x="28" y="181"/>
                      <a:pt x="36" y="177"/>
                    </a:cubicBezTo>
                    <a:cubicBezTo>
                      <a:pt x="42" y="174"/>
                      <a:pt x="30" y="165"/>
                      <a:pt x="27" y="159"/>
                    </a:cubicBezTo>
                    <a:close/>
                  </a:path>
                </a:pathLst>
              </a:custGeom>
              <a:solidFill>
                <a:schemeClr val="bg2">
                  <a:lumMod val="50000"/>
                  <a:lumOff val="50000"/>
                </a:schemeClr>
              </a:solidFill>
              <a:ln w="9525" cap="flat" cmpd="sng">
                <a:solidFill>
                  <a:schemeClr val="tx1"/>
                </a:solidFill>
                <a:prstDash val="solid"/>
                <a:round/>
                <a:headEnd type="none" w="med" len="med"/>
                <a:tailEnd type="none" w="med" len="med"/>
              </a:ln>
            </p:spPr>
            <p:txBody>
              <a:bodyPr/>
              <a:p>
                <a:endParaRPr lang="zh-CN" altLang="en-US"/>
              </a:p>
            </p:txBody>
          </p:sp>
          <p:sp>
            <p:nvSpPr>
              <p:cNvPr id="11275" name="直接连接符 19467"/>
              <p:cNvSpPr/>
              <p:nvPr>
                <p:custDataLst>
                  <p:tags r:id="rId15"/>
                </p:custDataLst>
              </p:nvPr>
            </p:nvSpPr>
            <p:spPr>
              <a:xfrm>
                <a:off x="181" y="272"/>
                <a:ext cx="0" cy="363"/>
              </a:xfrm>
              <a:prstGeom prst="line">
                <a:avLst/>
              </a:prstGeom>
              <a:ln w="9525" cap="flat" cmpd="sng">
                <a:solidFill>
                  <a:schemeClr val="tx1"/>
                </a:solidFill>
                <a:prstDash val="solid"/>
                <a:round/>
                <a:headEnd type="none" w="med" len="med"/>
                <a:tailEnd type="none" w="med" len="med"/>
              </a:ln>
            </p:spPr>
          </p:sp>
          <p:sp>
            <p:nvSpPr>
              <p:cNvPr id="11276" name="直接连接符 19468"/>
              <p:cNvSpPr/>
              <p:nvPr>
                <p:custDataLst>
                  <p:tags r:id="rId16"/>
                </p:custDataLst>
              </p:nvPr>
            </p:nvSpPr>
            <p:spPr>
              <a:xfrm>
                <a:off x="181" y="635"/>
                <a:ext cx="636" cy="0"/>
              </a:xfrm>
              <a:prstGeom prst="line">
                <a:avLst/>
              </a:prstGeom>
              <a:ln w="9525" cap="flat" cmpd="sng">
                <a:solidFill>
                  <a:schemeClr val="tx1"/>
                </a:solidFill>
                <a:prstDash val="solid"/>
                <a:round/>
                <a:headEnd type="none" w="med" len="med"/>
                <a:tailEnd type="none" w="med" len="med"/>
              </a:ln>
            </p:spPr>
          </p:sp>
          <p:sp>
            <p:nvSpPr>
              <p:cNvPr id="11277" name="直接连接符 19469"/>
              <p:cNvSpPr/>
              <p:nvPr>
                <p:custDataLst>
                  <p:tags r:id="rId17"/>
                </p:custDataLst>
              </p:nvPr>
            </p:nvSpPr>
            <p:spPr>
              <a:xfrm>
                <a:off x="907" y="635"/>
                <a:ext cx="635" cy="0"/>
              </a:xfrm>
              <a:prstGeom prst="line">
                <a:avLst/>
              </a:prstGeom>
              <a:ln w="9525" cap="flat" cmpd="sng">
                <a:solidFill>
                  <a:schemeClr val="tx1"/>
                </a:solidFill>
                <a:prstDash val="solid"/>
                <a:round/>
                <a:headEnd type="none" w="med" len="med"/>
                <a:tailEnd type="none" w="med" len="med"/>
              </a:ln>
            </p:spPr>
          </p:sp>
          <p:sp>
            <p:nvSpPr>
              <p:cNvPr id="11278" name="直接连接符 19470"/>
              <p:cNvSpPr/>
              <p:nvPr>
                <p:custDataLst>
                  <p:tags r:id="rId18"/>
                </p:custDataLst>
              </p:nvPr>
            </p:nvSpPr>
            <p:spPr>
              <a:xfrm flipV="1">
                <a:off x="1542" y="362"/>
                <a:ext cx="0" cy="273"/>
              </a:xfrm>
              <a:prstGeom prst="line">
                <a:avLst/>
              </a:prstGeom>
              <a:ln w="9525" cap="flat" cmpd="sng">
                <a:solidFill>
                  <a:schemeClr val="tx1"/>
                </a:solidFill>
                <a:prstDash val="solid"/>
                <a:round/>
                <a:headEnd type="none" w="med" len="med"/>
                <a:tailEnd type="none" w="med" len="med"/>
              </a:ln>
            </p:spPr>
          </p:sp>
          <p:sp>
            <p:nvSpPr>
              <p:cNvPr id="11279" name="直接连接符 19471"/>
              <p:cNvSpPr/>
              <p:nvPr>
                <p:custDataLst>
                  <p:tags r:id="rId19"/>
                </p:custDataLst>
              </p:nvPr>
            </p:nvSpPr>
            <p:spPr>
              <a:xfrm>
                <a:off x="817" y="499"/>
                <a:ext cx="0" cy="226"/>
              </a:xfrm>
              <a:prstGeom prst="line">
                <a:avLst/>
              </a:prstGeom>
              <a:ln w="9525" cap="flat" cmpd="sng">
                <a:solidFill>
                  <a:schemeClr val="tx1"/>
                </a:solidFill>
                <a:prstDash val="solid"/>
                <a:round/>
                <a:headEnd type="none" w="med" len="med"/>
                <a:tailEnd type="none" w="med" len="med"/>
              </a:ln>
            </p:spPr>
          </p:sp>
          <p:sp>
            <p:nvSpPr>
              <p:cNvPr id="11280" name="直接连接符 19472"/>
              <p:cNvSpPr/>
              <p:nvPr>
                <p:custDataLst>
                  <p:tags r:id="rId20"/>
                </p:custDataLst>
              </p:nvPr>
            </p:nvSpPr>
            <p:spPr>
              <a:xfrm>
                <a:off x="907" y="544"/>
                <a:ext cx="0" cy="136"/>
              </a:xfrm>
              <a:prstGeom prst="line">
                <a:avLst/>
              </a:prstGeom>
              <a:ln w="9525" cap="flat" cmpd="sng">
                <a:solidFill>
                  <a:schemeClr val="tx1"/>
                </a:solidFill>
                <a:prstDash val="solid"/>
                <a:round/>
                <a:headEnd type="none" w="med" len="med"/>
                <a:tailEnd type="none" w="med" len="med"/>
              </a:ln>
            </p:spPr>
          </p:sp>
        </p:grpSp>
        <p:sp>
          <p:nvSpPr>
            <p:cNvPr id="11281" name="任意多边形 19473"/>
            <p:cNvSpPr/>
            <p:nvPr>
              <p:custDataLst>
                <p:tags r:id="rId21"/>
              </p:custDataLst>
            </p:nvPr>
          </p:nvSpPr>
          <p:spPr>
            <a:xfrm>
              <a:off x="211" y="0"/>
              <a:ext cx="1143" cy="198"/>
            </a:xfrm>
            <a:custGeom>
              <a:avLst/>
              <a:gdLst/>
              <a:ahLst/>
              <a:cxnLst/>
              <a:pathLst>
                <a:path w="1143" h="198">
                  <a:moveTo>
                    <a:pt x="0" y="117"/>
                  </a:moveTo>
                  <a:cubicBezTo>
                    <a:pt x="24" y="46"/>
                    <a:pt x="37" y="80"/>
                    <a:pt x="90" y="45"/>
                  </a:cubicBezTo>
                  <a:cubicBezTo>
                    <a:pt x="134" y="16"/>
                    <a:pt x="175" y="8"/>
                    <a:pt x="225" y="0"/>
                  </a:cubicBezTo>
                  <a:cubicBezTo>
                    <a:pt x="430" y="10"/>
                    <a:pt x="624" y="56"/>
                    <a:pt x="828" y="72"/>
                  </a:cubicBezTo>
                  <a:cubicBezTo>
                    <a:pt x="887" y="82"/>
                    <a:pt x="942" y="89"/>
                    <a:pt x="999" y="108"/>
                  </a:cubicBezTo>
                  <a:cubicBezTo>
                    <a:pt x="1036" y="120"/>
                    <a:pt x="1071" y="159"/>
                    <a:pt x="1107" y="171"/>
                  </a:cubicBezTo>
                  <a:cubicBezTo>
                    <a:pt x="1140" y="182"/>
                    <a:pt x="1130" y="172"/>
                    <a:pt x="1143" y="198"/>
                  </a:cubicBezTo>
                </a:path>
              </a:pathLst>
            </a:custGeom>
            <a:noFill/>
            <a:ln w="9525" cap="flat" cmpd="sng">
              <a:solidFill>
                <a:schemeClr val="tx1"/>
              </a:solidFill>
              <a:prstDash val="solid"/>
              <a:round/>
              <a:headEnd type="none" w="med" len="med"/>
              <a:tailEnd type="triangle" w="med" len="med"/>
            </a:ln>
          </p:spPr>
          <p:txBody>
            <a:bodyPr/>
            <a:p>
              <a:endParaRPr lang="zh-CN" altLang="en-US"/>
            </a:p>
          </p:txBody>
        </p:sp>
        <p:sp>
          <p:nvSpPr>
            <p:cNvPr id="11282" name="任意多边形 19474"/>
            <p:cNvSpPr/>
            <p:nvPr>
              <p:custDataLst>
                <p:tags r:id="rId22"/>
              </p:custDataLst>
            </p:nvPr>
          </p:nvSpPr>
          <p:spPr>
            <a:xfrm>
              <a:off x="409" y="148"/>
              <a:ext cx="845" cy="163"/>
            </a:xfrm>
            <a:custGeom>
              <a:avLst/>
              <a:gdLst/>
              <a:ahLst/>
              <a:cxnLst/>
              <a:pathLst>
                <a:path w="845" h="163">
                  <a:moveTo>
                    <a:pt x="0" y="68"/>
                  </a:moveTo>
                  <a:cubicBezTo>
                    <a:pt x="150" y="30"/>
                    <a:pt x="306" y="27"/>
                    <a:pt x="459" y="5"/>
                  </a:cubicBezTo>
                  <a:cubicBezTo>
                    <a:pt x="546" y="10"/>
                    <a:pt x="636" y="0"/>
                    <a:pt x="711" y="50"/>
                  </a:cubicBezTo>
                  <a:cubicBezTo>
                    <a:pt x="728" y="76"/>
                    <a:pt x="757" y="104"/>
                    <a:pt x="783" y="122"/>
                  </a:cubicBezTo>
                  <a:cubicBezTo>
                    <a:pt x="845" y="163"/>
                    <a:pt x="789" y="110"/>
                    <a:pt x="819" y="140"/>
                  </a:cubicBezTo>
                </a:path>
              </a:pathLst>
            </a:custGeom>
            <a:noFill/>
            <a:ln w="9525" cap="flat" cmpd="sng">
              <a:solidFill>
                <a:schemeClr val="tx1"/>
              </a:solidFill>
              <a:prstDash val="solid"/>
              <a:round/>
              <a:headEnd type="none" w="med" len="med"/>
              <a:tailEnd type="triangle" w="med" len="med"/>
            </a:ln>
          </p:spPr>
          <p:txBody>
            <a:bodyPr/>
            <a:p>
              <a:endParaRPr lang="zh-CN" altLang="en-US"/>
            </a:p>
          </p:txBody>
        </p:sp>
        <p:sp>
          <p:nvSpPr>
            <p:cNvPr id="11283" name="任意多边形 19475"/>
            <p:cNvSpPr/>
            <p:nvPr>
              <p:custDataLst>
                <p:tags r:id="rId23"/>
              </p:custDataLst>
            </p:nvPr>
          </p:nvSpPr>
          <p:spPr>
            <a:xfrm>
              <a:off x="416" y="349"/>
              <a:ext cx="902" cy="155"/>
            </a:xfrm>
            <a:custGeom>
              <a:avLst/>
              <a:gdLst/>
              <a:ahLst/>
              <a:cxnLst/>
              <a:pathLst>
                <a:path w="902" h="155">
                  <a:moveTo>
                    <a:pt x="47" y="20"/>
                  </a:moveTo>
                  <a:cubicBezTo>
                    <a:pt x="136" y="50"/>
                    <a:pt x="0" y="0"/>
                    <a:pt x="101" y="56"/>
                  </a:cubicBezTo>
                  <a:cubicBezTo>
                    <a:pt x="118" y="65"/>
                    <a:pt x="137" y="68"/>
                    <a:pt x="155" y="74"/>
                  </a:cubicBezTo>
                  <a:cubicBezTo>
                    <a:pt x="165" y="77"/>
                    <a:pt x="172" y="88"/>
                    <a:pt x="182" y="92"/>
                  </a:cubicBezTo>
                  <a:cubicBezTo>
                    <a:pt x="244" y="119"/>
                    <a:pt x="335" y="123"/>
                    <a:pt x="398" y="128"/>
                  </a:cubicBezTo>
                  <a:cubicBezTo>
                    <a:pt x="532" y="155"/>
                    <a:pt x="663" y="129"/>
                    <a:pt x="794" y="110"/>
                  </a:cubicBezTo>
                  <a:cubicBezTo>
                    <a:pt x="806" y="106"/>
                    <a:pt x="902" y="84"/>
                    <a:pt x="902" y="65"/>
                  </a:cubicBezTo>
                </a:path>
              </a:pathLst>
            </a:custGeom>
            <a:noFill/>
            <a:ln w="9525" cap="flat" cmpd="sng">
              <a:solidFill>
                <a:schemeClr val="tx1"/>
              </a:solidFill>
              <a:prstDash val="solid"/>
              <a:round/>
              <a:headEnd type="none" w="med" len="med"/>
              <a:tailEnd type="triangle" w="med" len="med"/>
            </a:ln>
          </p:spPr>
          <p:txBody>
            <a:bodyPr/>
            <a:p>
              <a:endParaRPr lang="zh-CN" altLang="en-US"/>
            </a:p>
          </p:txBody>
        </p:sp>
        <p:sp>
          <p:nvSpPr>
            <p:cNvPr id="11284" name="任意多边形 19476"/>
            <p:cNvSpPr/>
            <p:nvPr>
              <p:custDataLst>
                <p:tags r:id="rId24"/>
              </p:custDataLst>
            </p:nvPr>
          </p:nvSpPr>
          <p:spPr>
            <a:xfrm>
              <a:off x="328" y="414"/>
              <a:ext cx="1143" cy="237"/>
            </a:xfrm>
            <a:custGeom>
              <a:avLst/>
              <a:gdLst/>
              <a:ahLst/>
              <a:cxnLst/>
              <a:pathLst>
                <a:path w="1143" h="237">
                  <a:moveTo>
                    <a:pt x="0" y="0"/>
                  </a:moveTo>
                  <a:cubicBezTo>
                    <a:pt x="3" y="10"/>
                    <a:pt x="21" y="85"/>
                    <a:pt x="27" y="108"/>
                  </a:cubicBezTo>
                  <a:cubicBezTo>
                    <a:pt x="29" y="117"/>
                    <a:pt x="29" y="128"/>
                    <a:pt x="36" y="135"/>
                  </a:cubicBezTo>
                  <a:cubicBezTo>
                    <a:pt x="74" y="173"/>
                    <a:pt x="184" y="183"/>
                    <a:pt x="234" y="189"/>
                  </a:cubicBezTo>
                  <a:cubicBezTo>
                    <a:pt x="425" y="237"/>
                    <a:pt x="743" y="200"/>
                    <a:pt x="882" y="198"/>
                  </a:cubicBezTo>
                  <a:cubicBezTo>
                    <a:pt x="921" y="190"/>
                    <a:pt x="1014" y="173"/>
                    <a:pt x="1044" y="153"/>
                  </a:cubicBezTo>
                  <a:cubicBezTo>
                    <a:pt x="1079" y="130"/>
                    <a:pt x="1061" y="138"/>
                    <a:pt x="1098" y="126"/>
                  </a:cubicBezTo>
                  <a:cubicBezTo>
                    <a:pt x="1136" y="68"/>
                    <a:pt x="1119" y="87"/>
                    <a:pt x="1143" y="63"/>
                  </a:cubicBezTo>
                </a:path>
              </a:pathLst>
            </a:custGeom>
            <a:noFill/>
            <a:ln w="9525" cap="flat" cmpd="sng">
              <a:solidFill>
                <a:schemeClr val="tx1"/>
              </a:solidFill>
              <a:prstDash val="solid"/>
              <a:round/>
              <a:headEnd type="none" w="med" len="med"/>
              <a:tailEnd type="triangle" w="med" len="med"/>
            </a:ln>
          </p:spPr>
          <p:txBody>
            <a:bodyPr/>
            <a:p>
              <a:endParaRPr lang="zh-CN" altLang="en-US"/>
            </a:p>
          </p:txBody>
        </p:sp>
      </p:grpSp>
      <p:graphicFrame>
        <p:nvGraphicFramePr>
          <p:cNvPr id="11285" name="对象 19477"/>
          <p:cNvGraphicFramePr>
            <a:graphicFrameLocks noChangeAspect="1"/>
          </p:cNvGraphicFramePr>
          <p:nvPr>
            <p:custDataLst>
              <p:tags r:id="rId25"/>
            </p:custDataLst>
          </p:nvPr>
        </p:nvGraphicFramePr>
        <p:xfrm>
          <a:off x="3304540" y="2215515"/>
          <a:ext cx="2005965" cy="1024255"/>
        </p:xfrm>
        <a:graphic>
          <a:graphicData uri="http://schemas.openxmlformats.org/presentationml/2006/ole">
            <mc:AlternateContent xmlns:mc="http://schemas.openxmlformats.org/markup-compatibility/2006">
              <mc:Choice xmlns:v="urn:schemas-microsoft-com:vml" Requires="v">
                <p:oleObj spid="_x0000_s3084" name="" r:id="rId26" imgW="1143000" imgH="584200" progId="Equation.3">
                  <p:embed/>
                </p:oleObj>
              </mc:Choice>
              <mc:Fallback>
                <p:oleObj name="" r:id="rId26" imgW="1143000" imgH="584200" progId="Equation.3">
                  <p:embed/>
                  <p:pic>
                    <p:nvPicPr>
                      <p:cNvPr id="0" name="图片 3083"/>
                      <p:cNvPicPr/>
                      <p:nvPr/>
                    </p:nvPicPr>
                    <p:blipFill>
                      <a:blip r:embed="rId27"/>
                      <a:stretch>
                        <a:fillRect/>
                      </a:stretch>
                    </p:blipFill>
                    <p:spPr>
                      <a:xfrm>
                        <a:off x="3304540" y="2215515"/>
                        <a:ext cx="2005965" cy="1024255"/>
                      </a:xfrm>
                      <a:prstGeom prst="rect">
                        <a:avLst/>
                      </a:prstGeom>
                      <a:noFill/>
                      <a:ln w="38100">
                        <a:noFill/>
                        <a:miter/>
                      </a:ln>
                    </p:spPr>
                  </p:pic>
                </p:oleObj>
              </mc:Fallback>
            </mc:AlternateContent>
          </a:graphicData>
        </a:graphic>
      </p:graphicFrame>
      <p:graphicFrame>
        <p:nvGraphicFramePr>
          <p:cNvPr id="12291" name="对象 20483"/>
          <p:cNvGraphicFramePr>
            <a:graphicFrameLocks noChangeAspect="1"/>
          </p:cNvGraphicFramePr>
          <p:nvPr>
            <p:custDataLst>
              <p:tags r:id="rId28"/>
            </p:custDataLst>
          </p:nvPr>
        </p:nvGraphicFramePr>
        <p:xfrm>
          <a:off x="3357880" y="5138420"/>
          <a:ext cx="2048510" cy="1068070"/>
        </p:xfrm>
        <a:graphic>
          <a:graphicData uri="http://schemas.openxmlformats.org/presentationml/2006/ole">
            <mc:AlternateContent xmlns:mc="http://schemas.openxmlformats.org/markup-compatibility/2006">
              <mc:Choice xmlns:v="urn:schemas-microsoft-com:vml" Requires="v">
                <p:oleObj spid="_x0000_s3083" name="" r:id="rId29" imgW="1117600" imgH="584200" progId="Equation.3">
                  <p:embed/>
                </p:oleObj>
              </mc:Choice>
              <mc:Fallback>
                <p:oleObj name="" r:id="rId29" imgW="1117600" imgH="584200" progId="Equation.3">
                  <p:embed/>
                  <p:pic>
                    <p:nvPicPr>
                      <p:cNvPr id="0" name="图片 3082"/>
                      <p:cNvPicPr/>
                      <p:nvPr/>
                    </p:nvPicPr>
                    <p:blipFill>
                      <a:blip r:embed="rId30"/>
                      <a:stretch>
                        <a:fillRect/>
                      </a:stretch>
                    </p:blipFill>
                    <p:spPr>
                      <a:xfrm>
                        <a:off x="3357880" y="5138420"/>
                        <a:ext cx="2048510" cy="106807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2</a:t>
            </a:r>
            <a:r>
              <a:rPr lang="zh-CN" sz="2800" dirty="0" err="1"/>
              <a:t>、</a:t>
            </a:r>
            <a:r>
              <a:rPr sz="2800" dirty="0" err="1"/>
              <a:t>稳恒电流的电场</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3.2.4 </a:t>
            </a:r>
            <a:r>
              <a:rPr sz="2400" b="1" kern="0">
                <a:sym typeface="+mn-ea"/>
              </a:rPr>
              <a:t>导电媒质中稳恒电场的静电比拟</a:t>
            </a:r>
            <a:endParaRPr sz="2400" b="1" kern="0">
              <a:sym typeface="+mn-ea"/>
            </a:endParaRPr>
          </a:p>
        </p:txBody>
      </p:sp>
      <p:graphicFrame>
        <p:nvGraphicFramePr>
          <p:cNvPr id="6149" name="对象 10245"/>
          <p:cNvGraphicFramePr>
            <a:graphicFrameLocks noChangeAspect="1"/>
          </p:cNvGraphicFramePr>
          <p:nvPr>
            <p:custDataLst>
              <p:tags r:id="rId10"/>
            </p:custDataLst>
          </p:nvPr>
        </p:nvGraphicFramePr>
        <p:xfrm>
          <a:off x="2371725" y="2085340"/>
          <a:ext cx="1557020" cy="593090"/>
        </p:xfrm>
        <a:graphic>
          <a:graphicData uri="http://schemas.openxmlformats.org/presentationml/2006/ole">
            <mc:AlternateContent xmlns:mc="http://schemas.openxmlformats.org/markup-compatibility/2006">
              <mc:Choice xmlns:v="urn:schemas-microsoft-com:vml" Requires="v">
                <p:oleObj spid="_x0000_s3089" name="" r:id="rId11" imgW="597535" imgH="228600" progId="Equation.3">
                  <p:embed/>
                </p:oleObj>
              </mc:Choice>
              <mc:Fallback>
                <p:oleObj name="" r:id="rId11" imgW="597535" imgH="228600" progId="Equation.3">
                  <p:embed/>
                  <p:pic>
                    <p:nvPicPr>
                      <p:cNvPr id="0" name="图片 3088"/>
                      <p:cNvPicPr/>
                      <p:nvPr/>
                    </p:nvPicPr>
                    <p:blipFill>
                      <a:blip r:embed="rId12"/>
                      <a:stretch>
                        <a:fillRect/>
                      </a:stretch>
                    </p:blipFill>
                    <p:spPr>
                      <a:xfrm>
                        <a:off x="2371725" y="2085340"/>
                        <a:ext cx="1557020" cy="593090"/>
                      </a:xfrm>
                      <a:prstGeom prst="rect">
                        <a:avLst/>
                      </a:prstGeom>
                      <a:noFill/>
                      <a:ln w="38100">
                        <a:noFill/>
                        <a:miter/>
                      </a:ln>
                    </p:spPr>
                  </p:pic>
                </p:oleObj>
              </mc:Fallback>
            </mc:AlternateContent>
          </a:graphicData>
        </a:graphic>
      </p:graphicFrame>
      <p:graphicFrame>
        <p:nvGraphicFramePr>
          <p:cNvPr id="6154" name="对象 10250"/>
          <p:cNvGraphicFramePr>
            <a:graphicFrameLocks noChangeAspect="1"/>
          </p:cNvGraphicFramePr>
          <p:nvPr>
            <p:custDataLst>
              <p:tags r:id="rId13"/>
            </p:custDataLst>
          </p:nvPr>
        </p:nvGraphicFramePr>
        <p:xfrm>
          <a:off x="4043045" y="2120900"/>
          <a:ext cx="1654175" cy="521970"/>
        </p:xfrm>
        <a:graphic>
          <a:graphicData uri="http://schemas.openxmlformats.org/presentationml/2006/ole">
            <mc:AlternateContent xmlns:mc="http://schemas.openxmlformats.org/markup-compatibility/2006">
              <mc:Choice xmlns:v="urn:schemas-microsoft-com:vml" Requires="v">
                <p:oleObj spid="_x0000_s3090" name="" r:id="rId14" imgW="584835" imgH="228600" progId="Equation.3">
                  <p:embed/>
                </p:oleObj>
              </mc:Choice>
              <mc:Fallback>
                <p:oleObj name="" r:id="rId14" imgW="584835" imgH="228600" progId="Equation.3">
                  <p:embed/>
                  <p:pic>
                    <p:nvPicPr>
                      <p:cNvPr id="0" name="图片 3089"/>
                      <p:cNvPicPr/>
                      <p:nvPr/>
                    </p:nvPicPr>
                    <p:blipFill>
                      <a:blip r:embed="rId15"/>
                      <a:stretch>
                        <a:fillRect/>
                      </a:stretch>
                    </p:blipFill>
                    <p:spPr>
                      <a:xfrm>
                        <a:off x="4043045" y="2120900"/>
                        <a:ext cx="1654175" cy="521970"/>
                      </a:xfrm>
                      <a:prstGeom prst="rect">
                        <a:avLst/>
                      </a:prstGeom>
                      <a:noFill/>
                      <a:ln w="38100">
                        <a:noFill/>
                        <a:miter/>
                      </a:ln>
                    </p:spPr>
                  </p:pic>
                </p:oleObj>
              </mc:Fallback>
            </mc:AlternateContent>
          </a:graphicData>
        </a:graphic>
      </p:graphicFrame>
      <p:sp>
        <p:nvSpPr>
          <p:cNvPr id="2" name="文本框 1"/>
          <p:cNvSpPr txBox="1"/>
          <p:nvPr>
            <p:custDataLst>
              <p:tags r:id="rId16"/>
            </p:custDataLst>
          </p:nvPr>
        </p:nvSpPr>
        <p:spPr>
          <a:xfrm>
            <a:off x="3168015" y="1350645"/>
            <a:ext cx="1808480" cy="583565"/>
          </a:xfrm>
          <a:prstGeom prst="rect">
            <a:avLst/>
          </a:prstGeom>
          <a:noFill/>
        </p:spPr>
        <p:txBody>
          <a:bodyPr wrap="none" rtlCol="0">
            <a:spAutoFit/>
          </a:bodyPr>
          <a:p>
            <a:r>
              <a:rPr lang="zh-CN" altLang="en-US" sz="3200"/>
              <a:t>恒定电场</a:t>
            </a:r>
            <a:endParaRPr lang="zh-CN" altLang="en-US" sz="3200"/>
          </a:p>
        </p:txBody>
      </p:sp>
      <p:sp>
        <p:nvSpPr>
          <p:cNvPr id="4" name="文本框 3"/>
          <p:cNvSpPr txBox="1"/>
          <p:nvPr>
            <p:custDataLst>
              <p:tags r:id="rId17"/>
            </p:custDataLst>
          </p:nvPr>
        </p:nvSpPr>
        <p:spPr>
          <a:xfrm>
            <a:off x="7065645" y="1322070"/>
            <a:ext cx="1402080" cy="583565"/>
          </a:xfrm>
          <a:prstGeom prst="rect">
            <a:avLst/>
          </a:prstGeom>
          <a:noFill/>
        </p:spPr>
        <p:txBody>
          <a:bodyPr wrap="none" rtlCol="0">
            <a:spAutoFit/>
          </a:bodyPr>
          <a:p>
            <a:r>
              <a:rPr lang="zh-CN" altLang="en-US" sz="3200"/>
              <a:t>静电场</a:t>
            </a:r>
            <a:endParaRPr lang="zh-CN" altLang="en-US" sz="3200"/>
          </a:p>
        </p:txBody>
      </p:sp>
      <p:graphicFrame>
        <p:nvGraphicFramePr>
          <p:cNvPr id="6" name="对象 10245"/>
          <p:cNvGraphicFramePr>
            <a:graphicFrameLocks noChangeAspect="1"/>
          </p:cNvGraphicFramePr>
          <p:nvPr>
            <p:custDataLst>
              <p:tags r:id="rId18"/>
            </p:custDataLst>
          </p:nvPr>
        </p:nvGraphicFramePr>
        <p:xfrm>
          <a:off x="6269038" y="2140585"/>
          <a:ext cx="1622425" cy="593090"/>
        </p:xfrm>
        <a:graphic>
          <a:graphicData uri="http://schemas.openxmlformats.org/presentationml/2006/ole">
            <mc:AlternateContent xmlns:mc="http://schemas.openxmlformats.org/markup-compatibility/2006">
              <mc:Choice xmlns:v="urn:schemas-microsoft-com:vml" Requires="v">
                <p:oleObj spid="_x0000_s7" name="" r:id="rId19" imgW="622300" imgH="228600" progId="Equation.3">
                  <p:embed/>
                </p:oleObj>
              </mc:Choice>
              <mc:Fallback>
                <p:oleObj name="" r:id="rId19" imgW="622300" imgH="228600" progId="Equation.3">
                  <p:embed/>
                  <p:pic>
                    <p:nvPicPr>
                      <p:cNvPr id="0" name="图片 3088"/>
                      <p:cNvPicPr/>
                      <p:nvPr/>
                    </p:nvPicPr>
                    <p:blipFill>
                      <a:blip r:embed="rId20"/>
                      <a:stretch>
                        <a:fillRect/>
                      </a:stretch>
                    </p:blipFill>
                    <p:spPr>
                      <a:xfrm>
                        <a:off x="6269038" y="2140585"/>
                        <a:ext cx="1622425" cy="593090"/>
                      </a:xfrm>
                      <a:prstGeom prst="rect">
                        <a:avLst/>
                      </a:prstGeom>
                      <a:noFill/>
                      <a:ln w="38100">
                        <a:noFill/>
                        <a:miter/>
                      </a:ln>
                    </p:spPr>
                  </p:pic>
                </p:oleObj>
              </mc:Fallback>
            </mc:AlternateContent>
          </a:graphicData>
        </a:graphic>
      </p:graphicFrame>
      <p:graphicFrame>
        <p:nvGraphicFramePr>
          <p:cNvPr id="18" name="对象 10250"/>
          <p:cNvGraphicFramePr>
            <a:graphicFrameLocks noChangeAspect="1"/>
          </p:cNvGraphicFramePr>
          <p:nvPr>
            <p:custDataLst>
              <p:tags r:id="rId21"/>
            </p:custDataLst>
          </p:nvPr>
        </p:nvGraphicFramePr>
        <p:xfrm>
          <a:off x="7973060" y="2176145"/>
          <a:ext cx="1654175" cy="521970"/>
        </p:xfrm>
        <a:graphic>
          <a:graphicData uri="http://schemas.openxmlformats.org/presentationml/2006/ole">
            <mc:AlternateContent xmlns:mc="http://schemas.openxmlformats.org/markup-compatibility/2006">
              <mc:Choice xmlns:v="urn:schemas-microsoft-com:vml" Requires="v">
                <p:oleObj spid="_x0000_s19" name="" r:id="rId22" imgW="584835" imgH="228600" progId="Equation.3">
                  <p:embed/>
                </p:oleObj>
              </mc:Choice>
              <mc:Fallback>
                <p:oleObj name="" r:id="rId22" imgW="584835" imgH="228600" progId="Equation.3">
                  <p:embed/>
                  <p:pic>
                    <p:nvPicPr>
                      <p:cNvPr id="0" name="图片 3089"/>
                      <p:cNvPicPr/>
                      <p:nvPr/>
                    </p:nvPicPr>
                    <p:blipFill>
                      <a:blip r:embed="rId15"/>
                      <a:stretch>
                        <a:fillRect/>
                      </a:stretch>
                    </p:blipFill>
                    <p:spPr>
                      <a:xfrm>
                        <a:off x="7973060" y="2176145"/>
                        <a:ext cx="1654175" cy="521970"/>
                      </a:xfrm>
                      <a:prstGeom prst="rect">
                        <a:avLst/>
                      </a:prstGeom>
                      <a:noFill/>
                      <a:ln w="38100">
                        <a:noFill/>
                        <a:miter/>
                      </a:ln>
                    </p:spPr>
                  </p:pic>
                </p:oleObj>
              </mc:Fallback>
            </mc:AlternateContent>
          </a:graphicData>
        </a:graphic>
      </p:graphicFrame>
      <p:graphicFrame>
        <p:nvGraphicFramePr>
          <p:cNvPr id="20" name="对象 1037"/>
          <p:cNvGraphicFramePr>
            <a:graphicFrameLocks noChangeAspect="1"/>
          </p:cNvGraphicFramePr>
          <p:nvPr>
            <p:custDataLst>
              <p:tags r:id="rId23"/>
            </p:custDataLst>
          </p:nvPr>
        </p:nvGraphicFramePr>
        <p:xfrm>
          <a:off x="2383155" y="3086100"/>
          <a:ext cx="1545590" cy="504825"/>
        </p:xfrm>
        <a:graphic>
          <a:graphicData uri="http://schemas.openxmlformats.org/presentationml/2006/ole">
            <mc:AlternateContent xmlns:mc="http://schemas.openxmlformats.org/markup-compatibility/2006">
              <mc:Choice xmlns:v="urn:schemas-microsoft-com:vml" Requires="v">
                <p:oleObj spid="_x0000_s3076" name="" r:id="rId24" imgW="621665" imgH="203200" progId="Equation.3">
                  <p:embed/>
                </p:oleObj>
              </mc:Choice>
              <mc:Fallback>
                <p:oleObj name="" r:id="rId24" imgW="621665" imgH="203200" progId="Equation.3">
                  <p:embed/>
                  <p:pic>
                    <p:nvPicPr>
                      <p:cNvPr id="0" name="图片 3075"/>
                      <p:cNvPicPr/>
                      <p:nvPr/>
                    </p:nvPicPr>
                    <p:blipFill>
                      <a:blip r:embed="rId25"/>
                      <a:stretch>
                        <a:fillRect/>
                      </a:stretch>
                    </p:blipFill>
                    <p:spPr>
                      <a:xfrm>
                        <a:off x="2383155" y="3086100"/>
                        <a:ext cx="1545590" cy="504825"/>
                      </a:xfrm>
                      <a:prstGeom prst="rect">
                        <a:avLst/>
                      </a:prstGeom>
                      <a:noFill/>
                      <a:ln w="38100">
                        <a:noFill/>
                        <a:miter/>
                      </a:ln>
                    </p:spPr>
                  </p:pic>
                </p:oleObj>
              </mc:Fallback>
            </mc:AlternateContent>
          </a:graphicData>
        </a:graphic>
      </p:graphicFrame>
      <p:graphicFrame>
        <p:nvGraphicFramePr>
          <p:cNvPr id="11285" name="对象 19477"/>
          <p:cNvGraphicFramePr>
            <a:graphicFrameLocks noChangeAspect="1"/>
          </p:cNvGraphicFramePr>
          <p:nvPr>
            <p:custDataLst>
              <p:tags r:id="rId26"/>
            </p:custDataLst>
          </p:nvPr>
        </p:nvGraphicFramePr>
        <p:xfrm>
          <a:off x="2726055" y="4691856"/>
          <a:ext cx="2680970" cy="1368425"/>
        </p:xfrm>
        <a:graphic>
          <a:graphicData uri="http://schemas.openxmlformats.org/presentationml/2006/ole">
            <mc:AlternateContent xmlns:mc="http://schemas.openxmlformats.org/markup-compatibility/2006">
              <mc:Choice xmlns:v="urn:schemas-microsoft-com:vml" Requires="v">
                <p:oleObj spid="_x0000_s3084" name="" r:id="rId27" imgW="1143000" imgH="584200" progId="Equation.3">
                  <p:embed/>
                </p:oleObj>
              </mc:Choice>
              <mc:Fallback>
                <p:oleObj name="" r:id="rId27" imgW="1143000" imgH="584200" progId="Equation.3">
                  <p:embed/>
                  <p:pic>
                    <p:nvPicPr>
                      <p:cNvPr id="0" name="图片 3083"/>
                      <p:cNvPicPr/>
                      <p:nvPr/>
                    </p:nvPicPr>
                    <p:blipFill>
                      <a:blip r:embed="rId28"/>
                      <a:stretch>
                        <a:fillRect/>
                      </a:stretch>
                    </p:blipFill>
                    <p:spPr>
                      <a:xfrm>
                        <a:off x="2726055" y="4691856"/>
                        <a:ext cx="2680970" cy="1368425"/>
                      </a:xfrm>
                      <a:prstGeom prst="rect">
                        <a:avLst/>
                      </a:prstGeom>
                      <a:noFill/>
                      <a:ln w="38100">
                        <a:noFill/>
                        <a:miter/>
                      </a:ln>
                    </p:spPr>
                  </p:pic>
                </p:oleObj>
              </mc:Fallback>
            </mc:AlternateContent>
          </a:graphicData>
        </a:graphic>
      </p:graphicFrame>
      <p:graphicFrame>
        <p:nvGraphicFramePr>
          <p:cNvPr id="12291" name="对象 20483"/>
          <p:cNvGraphicFramePr>
            <a:graphicFrameLocks noChangeAspect="1"/>
          </p:cNvGraphicFramePr>
          <p:nvPr>
            <p:custDataLst>
              <p:tags r:id="rId29"/>
            </p:custDataLst>
          </p:nvPr>
        </p:nvGraphicFramePr>
        <p:xfrm>
          <a:off x="6664008" y="4691222"/>
          <a:ext cx="2625090" cy="1369060"/>
        </p:xfrm>
        <a:graphic>
          <a:graphicData uri="http://schemas.openxmlformats.org/presentationml/2006/ole">
            <mc:AlternateContent xmlns:mc="http://schemas.openxmlformats.org/markup-compatibility/2006">
              <mc:Choice xmlns:v="urn:schemas-microsoft-com:vml" Requires="v">
                <p:oleObj spid="_x0000_s3083" name="" r:id="rId30" imgW="1117600" imgH="584200" progId="Equation.3">
                  <p:embed/>
                </p:oleObj>
              </mc:Choice>
              <mc:Fallback>
                <p:oleObj name="" r:id="rId30" imgW="1117600" imgH="584200" progId="Equation.3">
                  <p:embed/>
                  <p:pic>
                    <p:nvPicPr>
                      <p:cNvPr id="0" name="图片 3082"/>
                      <p:cNvPicPr/>
                      <p:nvPr/>
                    </p:nvPicPr>
                    <p:blipFill>
                      <a:blip r:embed="rId31"/>
                      <a:stretch>
                        <a:fillRect/>
                      </a:stretch>
                    </p:blipFill>
                    <p:spPr>
                      <a:xfrm>
                        <a:off x="6664008" y="4691222"/>
                        <a:ext cx="2625090" cy="1369060"/>
                      </a:xfrm>
                      <a:prstGeom prst="rect">
                        <a:avLst/>
                      </a:prstGeom>
                      <a:noFill/>
                      <a:ln w="38100">
                        <a:noFill/>
                        <a:miter/>
                      </a:ln>
                    </p:spPr>
                  </p:pic>
                </p:oleObj>
              </mc:Fallback>
            </mc:AlternateContent>
          </a:graphicData>
        </a:graphic>
      </p:graphicFrame>
      <p:graphicFrame>
        <p:nvGraphicFramePr>
          <p:cNvPr id="21" name="对象 1037"/>
          <p:cNvGraphicFramePr>
            <a:graphicFrameLocks noChangeAspect="1"/>
          </p:cNvGraphicFramePr>
          <p:nvPr>
            <p:custDataLst>
              <p:tags r:id="rId32"/>
            </p:custDataLst>
          </p:nvPr>
        </p:nvGraphicFramePr>
        <p:xfrm>
          <a:off x="6427470" y="3086100"/>
          <a:ext cx="1545590" cy="504825"/>
        </p:xfrm>
        <a:graphic>
          <a:graphicData uri="http://schemas.openxmlformats.org/presentationml/2006/ole">
            <mc:AlternateContent xmlns:mc="http://schemas.openxmlformats.org/markup-compatibility/2006">
              <mc:Choice xmlns:v="urn:schemas-microsoft-com:vml" Requires="v">
                <p:oleObj spid="_x0000_s22" name="" r:id="rId33" imgW="621665" imgH="203200" progId="Equation.3">
                  <p:embed/>
                </p:oleObj>
              </mc:Choice>
              <mc:Fallback>
                <p:oleObj name="" r:id="rId33" imgW="621665" imgH="203200" progId="Equation.3">
                  <p:embed/>
                  <p:pic>
                    <p:nvPicPr>
                      <p:cNvPr id="0" name="图片 3075"/>
                      <p:cNvPicPr/>
                      <p:nvPr/>
                    </p:nvPicPr>
                    <p:blipFill>
                      <a:blip r:embed="rId25"/>
                      <a:stretch>
                        <a:fillRect/>
                      </a:stretch>
                    </p:blipFill>
                    <p:spPr>
                      <a:xfrm>
                        <a:off x="6427470" y="3086100"/>
                        <a:ext cx="1545590" cy="504825"/>
                      </a:xfrm>
                      <a:prstGeom prst="rect">
                        <a:avLst/>
                      </a:prstGeom>
                      <a:noFill/>
                      <a:ln w="38100">
                        <a:noFill/>
                        <a:miter/>
                      </a:ln>
                    </p:spPr>
                  </p:pic>
                </p:oleObj>
              </mc:Fallback>
            </mc:AlternateContent>
          </a:graphicData>
        </a:graphic>
      </p:graphicFrame>
      <p:graphicFrame>
        <p:nvGraphicFramePr>
          <p:cNvPr id="23" name="对象 1180"/>
          <p:cNvGraphicFramePr>
            <a:graphicFrameLocks noChangeAspect="1"/>
          </p:cNvGraphicFramePr>
          <p:nvPr>
            <p:custDataLst>
              <p:tags r:id="rId34"/>
            </p:custDataLst>
          </p:nvPr>
        </p:nvGraphicFramePr>
        <p:xfrm>
          <a:off x="6927850" y="3823970"/>
          <a:ext cx="1964690" cy="706120"/>
        </p:xfrm>
        <a:graphic>
          <a:graphicData uri="http://schemas.openxmlformats.org/presentationml/2006/ole">
            <mc:AlternateContent xmlns:mc="http://schemas.openxmlformats.org/markup-compatibility/2006">
              <mc:Choice xmlns:v="urn:schemas-microsoft-com:vml" Requires="v">
                <p:oleObj spid="_x0000_s24" name="" r:id="rId35" imgW="812800" imgH="292100" progId="Equation.3">
                  <p:embed/>
                </p:oleObj>
              </mc:Choice>
              <mc:Fallback>
                <p:oleObj name="" r:id="rId35" imgW="812800" imgH="292100" progId="Equation.3">
                  <p:embed/>
                  <p:pic>
                    <p:nvPicPr>
                      <p:cNvPr id="0" name="图片 10"/>
                      <p:cNvPicPr/>
                      <p:nvPr/>
                    </p:nvPicPr>
                    <p:blipFill>
                      <a:blip r:embed="rId36"/>
                      <a:stretch>
                        <a:fillRect/>
                      </a:stretch>
                    </p:blipFill>
                    <p:spPr>
                      <a:xfrm>
                        <a:off x="6927850" y="3823970"/>
                        <a:ext cx="1964690" cy="706120"/>
                      </a:xfrm>
                      <a:prstGeom prst="rect">
                        <a:avLst/>
                      </a:prstGeom>
                      <a:noFill/>
                      <a:ln w="38100">
                        <a:noFill/>
                        <a:miter/>
                      </a:ln>
                    </p:spPr>
                  </p:pic>
                </p:oleObj>
              </mc:Fallback>
            </mc:AlternateContent>
          </a:graphicData>
        </a:graphic>
      </p:graphicFrame>
      <p:graphicFrame>
        <p:nvGraphicFramePr>
          <p:cNvPr id="25" name="对象 1180"/>
          <p:cNvGraphicFramePr>
            <a:graphicFrameLocks noChangeAspect="1"/>
          </p:cNvGraphicFramePr>
          <p:nvPr>
            <p:custDataLst>
              <p:tags r:id="rId37"/>
            </p:custDataLst>
          </p:nvPr>
        </p:nvGraphicFramePr>
        <p:xfrm>
          <a:off x="3160395" y="3930015"/>
          <a:ext cx="1812290" cy="706120"/>
        </p:xfrm>
        <a:graphic>
          <a:graphicData uri="http://schemas.openxmlformats.org/presentationml/2006/ole">
            <mc:AlternateContent xmlns:mc="http://schemas.openxmlformats.org/markup-compatibility/2006">
              <mc:Choice xmlns:v="urn:schemas-microsoft-com:vml" Requires="v">
                <p:oleObj spid="_x0000_s26" name="" r:id="rId38" imgW="749300" imgH="292100" progId="Equation.3">
                  <p:embed/>
                </p:oleObj>
              </mc:Choice>
              <mc:Fallback>
                <p:oleObj name="" r:id="rId38" imgW="749300" imgH="292100" progId="Equation.3">
                  <p:embed/>
                  <p:pic>
                    <p:nvPicPr>
                      <p:cNvPr id="0" name="图片 10"/>
                      <p:cNvPicPr/>
                      <p:nvPr/>
                    </p:nvPicPr>
                    <p:blipFill>
                      <a:blip r:embed="rId39"/>
                      <a:stretch>
                        <a:fillRect/>
                      </a:stretch>
                    </p:blipFill>
                    <p:spPr>
                      <a:xfrm>
                        <a:off x="3160395" y="3930015"/>
                        <a:ext cx="1812290" cy="706120"/>
                      </a:xfrm>
                      <a:prstGeom prst="rect">
                        <a:avLst/>
                      </a:prstGeom>
                      <a:noFill/>
                      <a:ln w="38100">
                        <a:noFill/>
                        <a:miter/>
                      </a:ln>
                    </p:spPr>
                  </p:pic>
                </p:oleObj>
              </mc:Fallback>
            </mc:AlternateContent>
          </a:graphicData>
        </a:graphic>
      </p:graphicFrame>
      <p:graphicFrame>
        <p:nvGraphicFramePr>
          <p:cNvPr id="27" name="对象 142"/>
          <p:cNvGraphicFramePr>
            <a:graphicFrameLocks noChangeAspect="1"/>
          </p:cNvGraphicFramePr>
          <p:nvPr>
            <p:custDataLst>
              <p:tags r:id="rId40"/>
            </p:custDataLst>
          </p:nvPr>
        </p:nvGraphicFramePr>
        <p:xfrm>
          <a:off x="8249920" y="3100070"/>
          <a:ext cx="1174115" cy="437515"/>
        </p:xfrm>
        <a:graphic>
          <a:graphicData uri="http://schemas.openxmlformats.org/presentationml/2006/ole">
            <mc:AlternateContent xmlns:mc="http://schemas.openxmlformats.org/markup-compatibility/2006">
              <mc:Choice xmlns:v="urn:schemas-microsoft-com:vml" Requires="v">
                <p:oleObj spid="_x0000_s28" name="" r:id="rId41" imgW="545465" imgH="203200" progId="Equation.3">
                  <p:embed/>
                </p:oleObj>
              </mc:Choice>
              <mc:Fallback>
                <p:oleObj name="" r:id="rId41" imgW="545465" imgH="203200" progId="Equation.3">
                  <p:embed/>
                  <p:pic>
                    <p:nvPicPr>
                      <p:cNvPr id="0" name="图片 13"/>
                      <p:cNvPicPr/>
                      <p:nvPr/>
                    </p:nvPicPr>
                    <p:blipFill>
                      <a:blip r:embed="rId42"/>
                      <a:stretch>
                        <a:fillRect/>
                      </a:stretch>
                    </p:blipFill>
                    <p:spPr>
                      <a:xfrm>
                        <a:off x="8249920" y="3100070"/>
                        <a:ext cx="1174115" cy="437515"/>
                      </a:xfrm>
                      <a:prstGeom prst="rect">
                        <a:avLst/>
                      </a:prstGeom>
                      <a:noFill/>
                      <a:ln w="38100">
                        <a:noFill/>
                        <a:miter/>
                      </a:ln>
                    </p:spPr>
                  </p:pic>
                </p:oleObj>
              </mc:Fallback>
            </mc:AlternateContent>
          </a:graphicData>
        </a:graphic>
      </p:graphicFrame>
      <p:graphicFrame>
        <p:nvGraphicFramePr>
          <p:cNvPr id="29" name="对象 142"/>
          <p:cNvGraphicFramePr>
            <a:graphicFrameLocks noChangeAspect="1"/>
          </p:cNvGraphicFramePr>
          <p:nvPr>
            <p:custDataLst>
              <p:tags r:id="rId43"/>
            </p:custDataLst>
          </p:nvPr>
        </p:nvGraphicFramePr>
        <p:xfrm>
          <a:off x="4350068" y="3086100"/>
          <a:ext cx="1176020" cy="437515"/>
        </p:xfrm>
        <a:graphic>
          <a:graphicData uri="http://schemas.openxmlformats.org/presentationml/2006/ole">
            <mc:AlternateContent xmlns:mc="http://schemas.openxmlformats.org/markup-compatibility/2006">
              <mc:Choice xmlns:v="urn:schemas-microsoft-com:vml" Requires="v">
                <p:oleObj spid="_x0000_s30" name="" r:id="rId44" imgW="545465" imgH="203200" progId="Equation.3">
                  <p:embed/>
                </p:oleObj>
              </mc:Choice>
              <mc:Fallback>
                <p:oleObj name="" r:id="rId44" imgW="545465" imgH="203200" progId="Equation.3">
                  <p:embed/>
                  <p:pic>
                    <p:nvPicPr>
                      <p:cNvPr id="0" name="图片 13"/>
                      <p:cNvPicPr/>
                      <p:nvPr/>
                    </p:nvPicPr>
                    <p:blipFill>
                      <a:blip r:embed="rId45"/>
                      <a:stretch>
                        <a:fillRect/>
                      </a:stretch>
                    </p:blipFill>
                    <p:spPr>
                      <a:xfrm>
                        <a:off x="4350068" y="3086100"/>
                        <a:ext cx="1176020" cy="43751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cstate="print"/>
          <a:srcRect t="6230"/>
          <a:stretch>
            <a:fillRect/>
          </a:stretch>
        </p:blipFill>
        <p:spPr>
          <a:xfrm>
            <a:off x="10743565" y="137160"/>
            <a:ext cx="1291590" cy="544830"/>
          </a:xfrm>
          <a:prstGeom prst="rect">
            <a:avLst/>
          </a:prstGeom>
        </p:spPr>
      </p:pic>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3">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4">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5"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6" cstate="print"/>
            <a:srcRect t="18211" b="8984"/>
            <a:stretch>
              <a:fillRect/>
            </a:stretch>
          </p:blipFill>
          <p:spPr>
            <a:xfrm>
              <a:off x="1554468" y="6496881"/>
              <a:ext cx="469176" cy="341581"/>
            </a:xfrm>
            <a:prstGeom prst="rect">
              <a:avLst/>
            </a:prstGeom>
          </p:spPr>
        </p:pic>
      </p:grpSp>
      <p:sp>
        <p:nvSpPr>
          <p:cNvPr id="2" name="文本框 1"/>
          <p:cNvSpPr txBox="1"/>
          <p:nvPr/>
        </p:nvSpPr>
        <p:spPr>
          <a:xfrm>
            <a:off x="1524000" y="781685"/>
            <a:ext cx="6012180" cy="521970"/>
          </a:xfrm>
          <a:prstGeom prst="rect">
            <a:avLst/>
          </a:prstGeom>
          <a:noFill/>
        </p:spPr>
        <p:txBody>
          <a:bodyPr wrap="square" rtlCol="0">
            <a:spAutoFit/>
          </a:bodyPr>
          <a:lstStyle/>
          <a:p>
            <a:pPr algn="l">
              <a:buClrTx/>
              <a:buSzTx/>
              <a:buFontTx/>
            </a:pPr>
            <a:r>
              <a:rPr lang="en-US" altLang="zh-CN" dirty="0">
                <a:solidFill>
                  <a:schemeClr val="tx1"/>
                </a:solidFill>
              </a:rPr>
              <a:t>        </a:t>
            </a:r>
            <a:r>
              <a:rPr lang="en-US" altLang="zh-CN" sz="2800" dirty="0">
                <a:sym typeface="+mn-ea"/>
              </a:rPr>
              <a:t>3.</a:t>
            </a:r>
            <a:r>
              <a:rPr lang="en-US" altLang="zh-CN" sz="2800" dirty="0">
                <a:solidFill>
                  <a:schemeClr val="tx1"/>
                </a:solidFill>
              </a:rPr>
              <a:t>1  </a:t>
            </a:r>
            <a:r>
              <a:rPr lang="zh-CN" sz="2800" dirty="0">
                <a:solidFill>
                  <a:schemeClr val="tx1"/>
                </a:solidFill>
              </a:rPr>
              <a:t>电流密度和电荷守恒</a:t>
            </a:r>
            <a:endParaRPr lang="zh-CN" sz="2800" dirty="0">
              <a:solidFill>
                <a:schemeClr val="tx1"/>
              </a:solidFill>
            </a:endParaRPr>
          </a:p>
        </p:txBody>
      </p:sp>
      <p:sp>
        <p:nvSpPr>
          <p:cNvPr id="24" name="文本框 23"/>
          <p:cNvSpPr txBox="1"/>
          <p:nvPr>
            <p:custDataLst>
              <p:tags r:id="rId7"/>
            </p:custDataLst>
          </p:nvPr>
        </p:nvSpPr>
        <p:spPr>
          <a:xfrm>
            <a:off x="0" y="50800"/>
            <a:ext cx="5406390" cy="521970"/>
          </a:xfrm>
          <a:prstGeom prst="rect">
            <a:avLst/>
          </a:prstGeom>
          <a:noFill/>
        </p:spPr>
        <p:txBody>
          <a:bodyPr wrap="square" rtlCol="0">
            <a:spAutoFit/>
          </a:bodyPr>
          <a:p>
            <a:pPr algn="l">
              <a:buClrTx/>
              <a:buSzTx/>
              <a:buFontTx/>
            </a:pPr>
            <a:r>
              <a:rPr lang="zh-CN" sz="2800" dirty="0" err="1"/>
              <a:t>目录</a:t>
            </a:r>
            <a:endParaRPr lang="zh-CN" sz="2800" dirty="0" err="1"/>
          </a:p>
        </p:txBody>
      </p:sp>
      <p:sp>
        <p:nvSpPr>
          <p:cNvPr id="3" name="文本框 2"/>
          <p:cNvSpPr txBox="1"/>
          <p:nvPr/>
        </p:nvSpPr>
        <p:spPr>
          <a:xfrm>
            <a:off x="1524000" y="1333500"/>
            <a:ext cx="9893300" cy="521970"/>
          </a:xfrm>
          <a:prstGeom prst="rect">
            <a:avLst/>
          </a:prstGeom>
          <a:noFill/>
        </p:spPr>
        <p:txBody>
          <a:bodyPr wrap="square" rtlCol="0">
            <a:spAutoFit/>
          </a:bodyPr>
          <a:lstStyle/>
          <a:p>
            <a:pPr algn="l"/>
            <a:r>
              <a:rPr lang="en-US" altLang="zh-CN" dirty="0">
                <a:sym typeface="+mn-ea"/>
              </a:rPr>
              <a:t>        </a:t>
            </a:r>
            <a:r>
              <a:rPr lang="en-US" altLang="zh-CN" sz="2800" dirty="0"/>
              <a:t>3.2  </a:t>
            </a:r>
            <a:r>
              <a:rPr lang="zh-CN" sz="2800" dirty="0"/>
              <a:t>稳恒电流的电场</a:t>
            </a:r>
            <a:endParaRPr lang="zh-CN" sz="2800" dirty="0"/>
          </a:p>
        </p:txBody>
      </p:sp>
      <p:sp>
        <p:nvSpPr>
          <p:cNvPr id="4" name="文本框 3"/>
          <p:cNvSpPr txBox="1"/>
          <p:nvPr/>
        </p:nvSpPr>
        <p:spPr>
          <a:xfrm>
            <a:off x="1524000" y="1885315"/>
            <a:ext cx="6012180" cy="521970"/>
          </a:xfrm>
          <a:prstGeom prst="rect">
            <a:avLst/>
          </a:prstGeom>
          <a:noFill/>
        </p:spPr>
        <p:txBody>
          <a:bodyPr wrap="square" rtlCol="0">
            <a:spAutoFit/>
          </a:bodyPr>
          <a:p>
            <a:pPr algn="l"/>
            <a:r>
              <a:rPr lang="en-US" altLang="zh-CN" dirty="0">
                <a:sym typeface="+mn-ea"/>
              </a:rPr>
              <a:t>        </a:t>
            </a:r>
            <a:r>
              <a:rPr lang="en-US" altLang="zh-CN" sz="2800" dirty="0"/>
              <a:t>3.3  </a:t>
            </a:r>
            <a:r>
              <a:rPr lang="zh-CN" sz="2800" dirty="0"/>
              <a:t>安培定律和磁感应强度洛伦兹</a:t>
            </a:r>
            <a:endParaRPr lang="zh-CN" sz="2800" dirty="0"/>
          </a:p>
        </p:txBody>
      </p:sp>
      <p:sp>
        <p:nvSpPr>
          <p:cNvPr id="7" name="文本框 6"/>
          <p:cNvSpPr txBox="1"/>
          <p:nvPr>
            <p:custDataLst>
              <p:tags r:id="rId8"/>
            </p:custDataLst>
          </p:nvPr>
        </p:nvSpPr>
        <p:spPr>
          <a:xfrm>
            <a:off x="1524000" y="2437130"/>
            <a:ext cx="6012180" cy="521970"/>
          </a:xfrm>
          <a:prstGeom prst="rect">
            <a:avLst/>
          </a:prstGeom>
          <a:noFill/>
        </p:spPr>
        <p:txBody>
          <a:bodyPr wrap="square" rtlCol="0">
            <a:spAutoFit/>
          </a:bodyPr>
          <a:p>
            <a:pPr algn="l"/>
            <a:r>
              <a:rPr lang="en-US" altLang="zh-CN" dirty="0">
                <a:sym typeface="+mn-ea"/>
              </a:rPr>
              <a:t>        </a:t>
            </a:r>
            <a:r>
              <a:rPr lang="en-US" altLang="zh-CN" sz="2800" dirty="0"/>
              <a:t>3.</a:t>
            </a:r>
            <a:r>
              <a:rPr lang="en-US" altLang="zh-CN" sz="2800" dirty="0"/>
              <a:t>4  </a:t>
            </a:r>
            <a:r>
              <a:rPr lang="zh-CN" sz="2800" dirty="0"/>
              <a:t>矢量势和安培环路定律</a:t>
            </a:r>
            <a:r>
              <a:rPr lang="zh-CN" sz="2800" dirty="0"/>
              <a:t> </a:t>
            </a:r>
            <a:endParaRPr lang="zh-CN" sz="2800" dirty="0"/>
          </a:p>
        </p:txBody>
      </p:sp>
      <p:sp>
        <p:nvSpPr>
          <p:cNvPr id="19" name="文本框 18"/>
          <p:cNvSpPr txBox="1"/>
          <p:nvPr>
            <p:custDataLst>
              <p:tags r:id="rId9"/>
            </p:custDataLst>
          </p:nvPr>
        </p:nvSpPr>
        <p:spPr>
          <a:xfrm>
            <a:off x="1524000" y="2988945"/>
            <a:ext cx="7042785" cy="521970"/>
          </a:xfrm>
          <a:prstGeom prst="rect">
            <a:avLst/>
          </a:prstGeom>
          <a:noFill/>
        </p:spPr>
        <p:txBody>
          <a:bodyPr wrap="square" rtlCol="0">
            <a:spAutoFit/>
          </a:bodyPr>
          <a:p>
            <a:pPr algn="l"/>
            <a:r>
              <a:rPr lang="en-US" altLang="zh-CN" dirty="0">
                <a:sym typeface="+mn-ea"/>
              </a:rPr>
              <a:t>        </a:t>
            </a:r>
            <a:r>
              <a:rPr lang="en-US" altLang="zh-CN" sz="2800" dirty="0"/>
              <a:t>3.5  </a:t>
            </a:r>
            <a:r>
              <a:rPr lang="zh-CN" sz="2800" dirty="0"/>
              <a:t>磁偶极子及其与磁场的作用</a:t>
            </a:r>
            <a:endParaRPr lang="zh-CN" sz="2800" dirty="0"/>
          </a:p>
        </p:txBody>
      </p:sp>
      <p:sp>
        <p:nvSpPr>
          <p:cNvPr id="15" name="文本框 14"/>
          <p:cNvSpPr txBox="1"/>
          <p:nvPr>
            <p:custDataLst>
              <p:tags r:id="rId10"/>
            </p:custDataLst>
          </p:nvPr>
        </p:nvSpPr>
        <p:spPr>
          <a:xfrm>
            <a:off x="1524000" y="3540760"/>
            <a:ext cx="7042785" cy="521970"/>
          </a:xfrm>
          <a:prstGeom prst="rect">
            <a:avLst/>
          </a:prstGeom>
          <a:noFill/>
        </p:spPr>
        <p:txBody>
          <a:bodyPr wrap="square" rtlCol="0">
            <a:spAutoFit/>
          </a:bodyPr>
          <a:p>
            <a:pPr algn="l"/>
            <a:r>
              <a:rPr lang="en-US" altLang="zh-CN" dirty="0">
                <a:sym typeface="+mn-ea"/>
              </a:rPr>
              <a:t>        </a:t>
            </a:r>
            <a:r>
              <a:rPr lang="en-US" altLang="zh-CN" sz="2800" dirty="0"/>
              <a:t>3.6  </a:t>
            </a:r>
            <a:r>
              <a:rPr lang="zh-CN" sz="2800" dirty="0"/>
              <a:t>物质的磁化和磁化强度</a:t>
            </a:r>
            <a:endParaRPr lang="zh-CN" sz="2800" dirty="0"/>
          </a:p>
        </p:txBody>
      </p:sp>
      <p:sp>
        <p:nvSpPr>
          <p:cNvPr id="16" name="文本框 15"/>
          <p:cNvSpPr txBox="1"/>
          <p:nvPr>
            <p:custDataLst>
              <p:tags r:id="rId11"/>
            </p:custDataLst>
          </p:nvPr>
        </p:nvSpPr>
        <p:spPr>
          <a:xfrm>
            <a:off x="1524000" y="4092575"/>
            <a:ext cx="7042785" cy="521970"/>
          </a:xfrm>
          <a:prstGeom prst="rect">
            <a:avLst/>
          </a:prstGeom>
          <a:noFill/>
        </p:spPr>
        <p:txBody>
          <a:bodyPr wrap="square" rtlCol="0">
            <a:spAutoFit/>
          </a:bodyPr>
          <a:p>
            <a:pPr algn="l"/>
            <a:r>
              <a:rPr lang="en-US" altLang="zh-CN" dirty="0">
                <a:sym typeface="+mn-ea"/>
              </a:rPr>
              <a:t>        </a:t>
            </a:r>
            <a:r>
              <a:rPr lang="en-US" altLang="zh-CN" sz="2800" dirty="0"/>
              <a:t>3.7  </a:t>
            </a:r>
            <a:r>
              <a:rPr lang="zh-CN" sz="2800" dirty="0"/>
              <a:t>磁场的边界条件</a:t>
            </a:r>
            <a:endParaRPr lang="zh-CN" sz="2800" dirty="0"/>
          </a:p>
        </p:txBody>
      </p:sp>
      <p:sp>
        <p:nvSpPr>
          <p:cNvPr id="17" name="文本框 16"/>
          <p:cNvSpPr txBox="1"/>
          <p:nvPr>
            <p:custDataLst>
              <p:tags r:id="rId12"/>
            </p:custDataLst>
          </p:nvPr>
        </p:nvSpPr>
        <p:spPr>
          <a:xfrm>
            <a:off x="1524000" y="4644390"/>
            <a:ext cx="7042785" cy="521970"/>
          </a:xfrm>
          <a:prstGeom prst="rect">
            <a:avLst/>
          </a:prstGeom>
          <a:noFill/>
        </p:spPr>
        <p:txBody>
          <a:bodyPr wrap="square" rtlCol="0">
            <a:spAutoFit/>
          </a:bodyPr>
          <a:p>
            <a:pPr algn="l"/>
            <a:r>
              <a:rPr lang="en-US" altLang="zh-CN" dirty="0">
                <a:sym typeface="+mn-ea"/>
              </a:rPr>
              <a:t>        </a:t>
            </a:r>
            <a:r>
              <a:rPr lang="en-US" altLang="zh-CN" sz="2800" dirty="0"/>
              <a:t>3.8  </a:t>
            </a:r>
            <a:r>
              <a:rPr lang="zh-CN" sz="2800" dirty="0"/>
              <a:t>电感</a:t>
            </a:r>
            <a:endParaRPr lang="zh-CN" sz="2800" dirty="0"/>
          </a:p>
        </p:txBody>
      </p:sp>
      <p:sp>
        <p:nvSpPr>
          <p:cNvPr id="18" name="文本框 17"/>
          <p:cNvSpPr txBox="1"/>
          <p:nvPr>
            <p:custDataLst>
              <p:tags r:id="rId13"/>
            </p:custDataLst>
          </p:nvPr>
        </p:nvSpPr>
        <p:spPr>
          <a:xfrm>
            <a:off x="1524000" y="5196205"/>
            <a:ext cx="7042785" cy="521970"/>
          </a:xfrm>
          <a:prstGeom prst="rect">
            <a:avLst/>
          </a:prstGeom>
          <a:noFill/>
        </p:spPr>
        <p:txBody>
          <a:bodyPr wrap="square" rtlCol="0">
            <a:spAutoFit/>
          </a:bodyPr>
          <a:p>
            <a:pPr algn="l"/>
            <a:r>
              <a:rPr lang="en-US" altLang="zh-CN" dirty="0">
                <a:sym typeface="+mn-ea"/>
              </a:rPr>
              <a:t>        </a:t>
            </a:r>
            <a:r>
              <a:rPr lang="en-US" altLang="zh-CN" sz="2800" dirty="0"/>
              <a:t>3.9  </a:t>
            </a:r>
            <a:r>
              <a:rPr sz="2800" dirty="0"/>
              <a:t>磁场的能量</a:t>
            </a:r>
            <a:endParaRPr sz="2800" dirty="0"/>
          </a:p>
        </p:txBody>
      </p:sp>
      <p:sp>
        <p:nvSpPr>
          <p:cNvPr id="20" name="文本框 19"/>
          <p:cNvSpPr txBox="1"/>
          <p:nvPr>
            <p:custDataLst>
              <p:tags r:id="rId14"/>
            </p:custDataLst>
          </p:nvPr>
        </p:nvSpPr>
        <p:spPr>
          <a:xfrm>
            <a:off x="1524000" y="5748020"/>
            <a:ext cx="7042785" cy="521970"/>
          </a:xfrm>
          <a:prstGeom prst="rect">
            <a:avLst/>
          </a:prstGeom>
          <a:noFill/>
        </p:spPr>
        <p:txBody>
          <a:bodyPr wrap="square" rtlCol="0">
            <a:spAutoFit/>
          </a:bodyPr>
          <a:p>
            <a:pPr algn="l"/>
            <a:r>
              <a:rPr lang="en-US" altLang="zh-CN" dirty="0">
                <a:sym typeface="+mn-ea"/>
              </a:rPr>
              <a:t>        </a:t>
            </a:r>
            <a:r>
              <a:rPr lang="en-US" altLang="zh-CN" sz="2800" dirty="0"/>
              <a:t>3.10  </a:t>
            </a:r>
            <a:r>
              <a:rPr lang="zh-CN" sz="2800" dirty="0"/>
              <a:t>基于</a:t>
            </a:r>
            <a:r>
              <a:rPr lang="en-US" altLang="zh-CN" sz="2800" dirty="0"/>
              <a:t>MATLAB</a:t>
            </a:r>
            <a:r>
              <a:rPr lang="zh-CN" altLang="en-US" sz="2800" dirty="0"/>
              <a:t>的静磁场仿真计算</a:t>
            </a:r>
            <a:endParaRPr lang="zh-CN" alt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2</a:t>
            </a:r>
            <a:r>
              <a:rPr lang="zh-CN" sz="2800" dirty="0" err="1"/>
              <a:t>、</a:t>
            </a:r>
            <a:r>
              <a:rPr sz="2800" dirty="0" err="1"/>
              <a:t>稳恒电流的电场</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3.2.4 </a:t>
            </a:r>
            <a:r>
              <a:rPr sz="2400" b="1" kern="0">
                <a:sym typeface="+mn-ea"/>
              </a:rPr>
              <a:t>导电媒质中稳恒电场的静电比拟</a:t>
            </a:r>
            <a:endParaRPr sz="2400" b="1" kern="0">
              <a:sym typeface="+mn-ea"/>
            </a:endParaRPr>
          </a:p>
        </p:txBody>
      </p:sp>
      <p:sp>
        <p:nvSpPr>
          <p:cNvPr id="2" name="文本框 1"/>
          <p:cNvSpPr txBox="1"/>
          <p:nvPr/>
        </p:nvSpPr>
        <p:spPr>
          <a:xfrm>
            <a:off x="788035" y="1449705"/>
            <a:ext cx="10546715" cy="4752975"/>
          </a:xfrm>
          <a:prstGeom prst="rect">
            <a:avLst/>
          </a:prstGeom>
          <a:noFill/>
        </p:spPr>
        <p:txBody>
          <a:bodyPr wrap="square" rtlCol="0">
            <a:spAutoFit/>
          </a:bodyPr>
          <a:p>
            <a:pPr marL="342900" indent="-342900">
              <a:lnSpc>
                <a:spcPct val="140000"/>
              </a:lnSpc>
              <a:spcBef>
                <a:spcPts val="20"/>
              </a:spcBef>
              <a:spcAft>
                <a:spcPts val="0"/>
              </a:spcAft>
              <a:buFont typeface="Arial" panose="020B0604020202020204" pitchFamily="34" charset="0"/>
              <a:buChar char="•"/>
            </a:pPr>
            <a:r>
              <a:rPr lang="zh-CN" altLang="en-US" sz="2400" dirty="0">
                <a:sym typeface="+mn-ea"/>
              </a:rPr>
              <a:t>恒定电场与静电场之间存在着对应的关系：</a:t>
            </a:r>
            <a:r>
              <a:rPr lang="en-US" altLang="zh-CN" sz="2400" dirty="0">
                <a:sym typeface="+mn-ea"/>
              </a:rPr>
              <a:t>E</a:t>
            </a:r>
            <a:r>
              <a:rPr lang="zh-CN" altLang="en-US" sz="2400" dirty="0">
                <a:sym typeface="+mn-ea"/>
              </a:rPr>
              <a:t>一</a:t>
            </a:r>
            <a:r>
              <a:rPr lang="en-US" altLang="zh-CN" sz="2400" dirty="0">
                <a:sym typeface="+mn-ea"/>
              </a:rPr>
              <a:t>E</a:t>
            </a:r>
            <a:r>
              <a:rPr lang="zh-CN" altLang="en-US" sz="2400" dirty="0">
                <a:sym typeface="+mn-ea"/>
              </a:rPr>
              <a:t>，</a:t>
            </a:r>
            <a:r>
              <a:rPr lang="en-US" altLang="zh-CN" sz="2400" dirty="0">
                <a:sym typeface="+mn-ea"/>
              </a:rPr>
              <a:t>J</a:t>
            </a:r>
            <a:r>
              <a:rPr lang="zh-CN" altLang="en-US" sz="2400" dirty="0">
                <a:sym typeface="+mn-ea"/>
              </a:rPr>
              <a:t>一</a:t>
            </a:r>
            <a:r>
              <a:rPr lang="en-US" altLang="zh-CN" sz="2400" dirty="0">
                <a:sym typeface="+mn-ea"/>
              </a:rPr>
              <a:t>D</a:t>
            </a:r>
            <a:r>
              <a:rPr lang="zh-CN" altLang="en-US" sz="2400" dirty="0">
                <a:sym typeface="+mn-ea"/>
              </a:rPr>
              <a:t>、</a:t>
            </a:r>
            <a:r>
              <a:rPr lang="en-US" altLang="zh-CN" sz="2400" dirty="0">
                <a:sym typeface="+mn-ea"/>
              </a:rPr>
              <a:t>I</a:t>
            </a:r>
            <a:r>
              <a:rPr lang="zh-CN" altLang="en-US" sz="2400" dirty="0">
                <a:sym typeface="+mn-ea"/>
              </a:rPr>
              <a:t>一</a:t>
            </a:r>
            <a:r>
              <a:rPr lang="en-US" altLang="zh-CN" sz="2400" dirty="0">
                <a:sym typeface="+mn-ea"/>
              </a:rPr>
              <a:t>Q</a:t>
            </a:r>
            <a:r>
              <a:rPr lang="zh-CN" altLang="en-US" sz="2400" dirty="0">
                <a:sym typeface="+mn-ea"/>
              </a:rPr>
              <a:t>、</a:t>
            </a:r>
            <a:r>
              <a:rPr lang="en-US" altLang="zh-CN" sz="2400" dirty="0">
                <a:sym typeface="+mn-ea"/>
              </a:rPr>
              <a:t>σ</a:t>
            </a:r>
            <a:r>
              <a:rPr lang="zh-CN" altLang="en-US" sz="2400" dirty="0">
                <a:sym typeface="+mn-ea"/>
              </a:rPr>
              <a:t>一</a:t>
            </a:r>
            <a:r>
              <a:rPr lang="en-US" altLang="zh-CN" sz="2400" dirty="0">
                <a:sym typeface="+mn-ea"/>
              </a:rPr>
              <a:t>ε</a:t>
            </a:r>
            <a:r>
              <a:rPr lang="zh-CN" altLang="en-US" sz="2400" dirty="0">
                <a:sym typeface="+mn-ea"/>
              </a:rPr>
              <a:t>、</a:t>
            </a:r>
            <a:r>
              <a:rPr lang="en-US" altLang="zh-CN" sz="2400" dirty="0">
                <a:sym typeface="+mn-ea"/>
              </a:rPr>
              <a:t>C—G</a:t>
            </a:r>
            <a:r>
              <a:rPr lang="zh-CN" altLang="en-US" sz="2400" dirty="0">
                <a:sym typeface="+mn-ea"/>
              </a:rPr>
              <a:t>互为对偶。</a:t>
            </a:r>
            <a:endParaRPr lang="zh-CN" altLang="en-US" sz="2400" dirty="0">
              <a:sym typeface="+mn-ea"/>
            </a:endParaRPr>
          </a:p>
          <a:p>
            <a:pPr marL="342900" indent="-342900">
              <a:lnSpc>
                <a:spcPct val="140000"/>
              </a:lnSpc>
              <a:spcBef>
                <a:spcPts val="20"/>
              </a:spcBef>
              <a:spcAft>
                <a:spcPts val="0"/>
              </a:spcAft>
              <a:buFont typeface="Arial" panose="020B0604020202020204" pitchFamily="34" charset="0"/>
              <a:buChar char="•"/>
            </a:pPr>
            <a:endParaRPr lang="zh-CN" altLang="en-US" sz="2400" dirty="0"/>
          </a:p>
          <a:p>
            <a:pPr marL="342900" indent="-342900">
              <a:lnSpc>
                <a:spcPct val="140000"/>
              </a:lnSpc>
              <a:spcBef>
                <a:spcPts val="20"/>
              </a:spcBef>
              <a:spcAft>
                <a:spcPts val="0"/>
              </a:spcAft>
              <a:buFont typeface="Arial" panose="020B0604020202020204" pitchFamily="34" charset="0"/>
              <a:buChar char="•"/>
            </a:pPr>
            <a:r>
              <a:rPr lang="zh-CN" altLang="en-US" sz="2400" dirty="0">
                <a:sym typeface="+mn-ea"/>
              </a:rPr>
              <a:t>如果某一问题在静电场中已经有解，则可以直接利用静态场的解，置换其中有关量，就得到相应的恒定电场中的解，反之亦然。</a:t>
            </a:r>
            <a:endParaRPr lang="zh-CN" altLang="en-US" sz="2400" dirty="0">
              <a:sym typeface="+mn-ea"/>
            </a:endParaRPr>
          </a:p>
          <a:p>
            <a:pPr marL="342900" indent="-342900">
              <a:lnSpc>
                <a:spcPct val="140000"/>
              </a:lnSpc>
              <a:spcBef>
                <a:spcPts val="20"/>
              </a:spcBef>
              <a:spcAft>
                <a:spcPts val="0"/>
              </a:spcAft>
              <a:buFont typeface="Arial" panose="020B0604020202020204" pitchFamily="34" charset="0"/>
              <a:buChar char="•"/>
            </a:pPr>
            <a:endParaRPr lang="zh-CN" altLang="en-US" sz="2400" dirty="0"/>
          </a:p>
          <a:p>
            <a:pPr marL="342900" indent="-342900">
              <a:lnSpc>
                <a:spcPct val="140000"/>
              </a:lnSpc>
              <a:spcBef>
                <a:spcPts val="20"/>
              </a:spcBef>
              <a:spcAft>
                <a:spcPts val="0"/>
              </a:spcAft>
              <a:buFont typeface="Arial" panose="020B0604020202020204" pitchFamily="34" charset="0"/>
              <a:buChar char="•"/>
            </a:pPr>
            <a:r>
              <a:rPr lang="zh-CN" altLang="en-US" sz="2400" dirty="0">
                <a:sym typeface="+mn-ea"/>
              </a:rPr>
              <a:t>实验中也是如此，如果测出了其中一种场分布，则另一种场的分布也完全相同，只要替换对应参量就可以了。</a:t>
            </a:r>
            <a:endParaRPr lang="zh-CN" altLang="en-US" sz="2400" dirty="0"/>
          </a:p>
          <a:p>
            <a:pPr>
              <a:lnSpc>
                <a:spcPct val="140000"/>
              </a:lnSpc>
            </a:pPr>
            <a:endParaRPr lang="zh-CN" altLang="en-US" sz="24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3</a:t>
            </a:r>
            <a:r>
              <a:rPr lang="zh-CN" sz="2800" dirty="0" err="1"/>
              <a:t>、</a:t>
            </a:r>
            <a:r>
              <a:rPr sz="2800" dirty="0" err="1"/>
              <a:t>安培定律和磁感应强度</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3.3.1 </a:t>
            </a:r>
            <a:r>
              <a:rPr sz="2400" b="1" kern="0">
                <a:sym typeface="+mn-ea"/>
              </a:rPr>
              <a:t>安培定律</a:t>
            </a:r>
            <a:endParaRPr sz="2400" b="1" kern="0">
              <a:sym typeface="+mn-ea"/>
            </a:endParaRPr>
          </a:p>
        </p:txBody>
      </p:sp>
      <p:pic>
        <p:nvPicPr>
          <p:cNvPr id="2" name="图片 1"/>
          <p:cNvPicPr>
            <a:picLocks noChangeAspect="1"/>
          </p:cNvPicPr>
          <p:nvPr>
            <p:custDataLst>
              <p:tags r:id="rId10"/>
            </p:custDataLst>
          </p:nvPr>
        </p:nvPicPr>
        <p:blipFill>
          <a:blip r:embed="rId11"/>
          <a:stretch>
            <a:fillRect/>
          </a:stretch>
        </p:blipFill>
        <p:spPr>
          <a:xfrm>
            <a:off x="8448675" y="1603375"/>
            <a:ext cx="3743325" cy="3218180"/>
          </a:xfrm>
          <a:prstGeom prst="rect">
            <a:avLst/>
          </a:prstGeom>
        </p:spPr>
      </p:pic>
      <p:sp>
        <p:nvSpPr>
          <p:cNvPr id="4098" name="矩形 27650"/>
          <p:cNvSpPr/>
          <p:nvPr>
            <p:custDataLst>
              <p:tags r:id="rId12"/>
            </p:custDataLst>
          </p:nvPr>
        </p:nvSpPr>
        <p:spPr>
          <a:xfrm>
            <a:off x="468313" y="1341438"/>
            <a:ext cx="8277225" cy="1439862"/>
          </a:xfrm>
          <a:prstGeom prst="rect">
            <a:avLst/>
          </a:prstGeom>
          <a:noFill/>
          <a:ln w="9525">
            <a:noFill/>
          </a:ln>
        </p:spPr>
        <p:txBody>
          <a:bodyPr anchor="t" anchorCtr="0"/>
          <a:p>
            <a:pPr>
              <a:lnSpc>
                <a:spcPct val="120000"/>
              </a:lnSpc>
            </a:pPr>
            <a:r>
              <a:rPr lang="zh-CN" altLang="en-US" sz="2800" dirty="0">
                <a:latin typeface="Arial" panose="020B0604020202020204" pitchFamily="34" charset="0"/>
              </a:rPr>
              <a:t>安培定律表明了真空中两个电流回路之间相互作用力的规律。它是磁场的一个基本实验定律。如图，电流回路    中的任一电流元      对电流回路    中的任一电流元       的作用力可表示为</a:t>
            </a:r>
            <a:endParaRPr lang="zh-CN" altLang="en-US" sz="2800" dirty="0">
              <a:latin typeface="Arial" panose="020B0604020202020204" pitchFamily="34" charset="0"/>
            </a:endParaRPr>
          </a:p>
        </p:txBody>
      </p:sp>
      <p:graphicFrame>
        <p:nvGraphicFramePr>
          <p:cNvPr id="4100" name="对象 27652"/>
          <p:cNvGraphicFramePr>
            <a:graphicFrameLocks noChangeAspect="1"/>
          </p:cNvGraphicFramePr>
          <p:nvPr>
            <p:custDataLst>
              <p:tags r:id="rId13"/>
            </p:custDataLst>
          </p:nvPr>
        </p:nvGraphicFramePr>
        <p:xfrm>
          <a:off x="1982788" y="2381250"/>
          <a:ext cx="438150" cy="654050"/>
        </p:xfrm>
        <a:graphic>
          <a:graphicData uri="http://schemas.openxmlformats.org/presentationml/2006/ole">
            <mc:AlternateContent xmlns:mc="http://schemas.openxmlformats.org/markup-compatibility/2006">
              <mc:Choice xmlns:v="urn:schemas-microsoft-com:vml" Requires="v">
                <p:oleObj spid="_x0000_s3080" name="" r:id="rId14" imgW="114935" imgH="229235" progId="Equation.DSMT4">
                  <p:embed/>
                </p:oleObj>
              </mc:Choice>
              <mc:Fallback>
                <p:oleObj name="" r:id="rId14" imgW="114935" imgH="229235" progId="Equation.DSMT4">
                  <p:embed/>
                  <p:pic>
                    <p:nvPicPr>
                      <p:cNvPr id="0" name="图片 3079"/>
                      <p:cNvPicPr/>
                      <p:nvPr/>
                    </p:nvPicPr>
                    <p:blipFill>
                      <a:blip r:embed="rId15"/>
                      <a:stretch>
                        <a:fillRect/>
                      </a:stretch>
                    </p:blipFill>
                    <p:spPr>
                      <a:xfrm>
                        <a:off x="1982788" y="2381250"/>
                        <a:ext cx="438150" cy="654050"/>
                      </a:xfrm>
                      <a:prstGeom prst="rect">
                        <a:avLst/>
                      </a:prstGeom>
                      <a:noFill/>
                      <a:ln w="38100">
                        <a:noFill/>
                        <a:miter/>
                      </a:ln>
                    </p:spPr>
                  </p:pic>
                </p:oleObj>
              </mc:Fallback>
            </mc:AlternateContent>
          </a:graphicData>
        </a:graphic>
      </p:graphicFrame>
      <p:graphicFrame>
        <p:nvGraphicFramePr>
          <p:cNvPr id="4102" name="对象 27654"/>
          <p:cNvGraphicFramePr>
            <a:graphicFrameLocks noChangeAspect="1"/>
          </p:cNvGraphicFramePr>
          <p:nvPr>
            <p:custDataLst>
              <p:tags r:id="rId16"/>
            </p:custDataLst>
          </p:nvPr>
        </p:nvGraphicFramePr>
        <p:xfrm>
          <a:off x="4846638" y="2493963"/>
          <a:ext cx="592137" cy="458787"/>
        </p:xfrm>
        <a:graphic>
          <a:graphicData uri="http://schemas.openxmlformats.org/presentationml/2006/ole">
            <mc:AlternateContent xmlns:mc="http://schemas.openxmlformats.org/markup-compatibility/2006">
              <mc:Choice xmlns:v="urn:schemas-microsoft-com:vml" Requires="v">
                <p:oleObj spid="_x0000_s3078" name="" r:id="rId17" imgW="292735" imgH="229235" progId="Equation.DSMT4">
                  <p:embed/>
                </p:oleObj>
              </mc:Choice>
              <mc:Fallback>
                <p:oleObj name="" r:id="rId17" imgW="292735" imgH="229235" progId="Equation.DSMT4">
                  <p:embed/>
                  <p:pic>
                    <p:nvPicPr>
                      <p:cNvPr id="0" name="图片 3077"/>
                      <p:cNvPicPr/>
                      <p:nvPr/>
                    </p:nvPicPr>
                    <p:blipFill>
                      <a:blip r:embed="rId18"/>
                      <a:stretch>
                        <a:fillRect/>
                      </a:stretch>
                    </p:blipFill>
                    <p:spPr>
                      <a:xfrm>
                        <a:off x="4846638" y="2493963"/>
                        <a:ext cx="592137" cy="458787"/>
                      </a:xfrm>
                      <a:prstGeom prst="rect">
                        <a:avLst/>
                      </a:prstGeom>
                      <a:noFill/>
                      <a:ln w="38100">
                        <a:noFill/>
                        <a:miter/>
                      </a:ln>
                    </p:spPr>
                  </p:pic>
                </p:oleObj>
              </mc:Fallback>
            </mc:AlternateContent>
          </a:graphicData>
        </a:graphic>
      </p:graphicFrame>
      <p:graphicFrame>
        <p:nvGraphicFramePr>
          <p:cNvPr id="4104" name="对象 27656"/>
          <p:cNvGraphicFramePr>
            <a:graphicFrameLocks noChangeAspect="1"/>
          </p:cNvGraphicFramePr>
          <p:nvPr>
            <p:custDataLst>
              <p:tags r:id="rId19"/>
            </p:custDataLst>
          </p:nvPr>
        </p:nvGraphicFramePr>
        <p:xfrm>
          <a:off x="7238365" y="2455545"/>
          <a:ext cx="381000" cy="508000"/>
        </p:xfrm>
        <a:graphic>
          <a:graphicData uri="http://schemas.openxmlformats.org/presentationml/2006/ole">
            <mc:AlternateContent xmlns:mc="http://schemas.openxmlformats.org/markup-compatibility/2006">
              <mc:Choice xmlns:v="urn:schemas-microsoft-com:vml" Requires="v">
                <p:oleObj spid="_x0000_s3076" name="" r:id="rId20" imgW="127635" imgH="229235" progId="Equation.DSMT4">
                  <p:embed/>
                </p:oleObj>
              </mc:Choice>
              <mc:Fallback>
                <p:oleObj name="" r:id="rId20" imgW="127635" imgH="229235" progId="Equation.DSMT4">
                  <p:embed/>
                  <p:pic>
                    <p:nvPicPr>
                      <p:cNvPr id="0" name="图片 3075"/>
                      <p:cNvPicPr/>
                      <p:nvPr/>
                    </p:nvPicPr>
                    <p:blipFill>
                      <a:blip r:embed="rId21"/>
                      <a:stretch>
                        <a:fillRect/>
                      </a:stretch>
                    </p:blipFill>
                    <p:spPr>
                      <a:xfrm>
                        <a:off x="7238365" y="2455545"/>
                        <a:ext cx="381000" cy="508000"/>
                      </a:xfrm>
                      <a:prstGeom prst="rect">
                        <a:avLst/>
                      </a:prstGeom>
                      <a:noFill/>
                      <a:ln w="38100">
                        <a:noFill/>
                        <a:miter/>
                      </a:ln>
                    </p:spPr>
                  </p:pic>
                </p:oleObj>
              </mc:Fallback>
            </mc:AlternateContent>
          </a:graphicData>
        </a:graphic>
      </p:graphicFrame>
      <p:graphicFrame>
        <p:nvGraphicFramePr>
          <p:cNvPr id="4106" name="对象 27658"/>
          <p:cNvGraphicFramePr>
            <a:graphicFrameLocks noChangeAspect="1"/>
          </p:cNvGraphicFramePr>
          <p:nvPr>
            <p:custDataLst>
              <p:tags r:id="rId22"/>
            </p:custDataLst>
          </p:nvPr>
        </p:nvGraphicFramePr>
        <p:xfrm>
          <a:off x="2409825" y="3008313"/>
          <a:ext cx="593725" cy="407987"/>
        </p:xfrm>
        <a:graphic>
          <a:graphicData uri="http://schemas.openxmlformats.org/presentationml/2006/ole">
            <mc:AlternateContent xmlns:mc="http://schemas.openxmlformats.org/markup-compatibility/2006">
              <mc:Choice xmlns:v="urn:schemas-microsoft-com:vml" Requires="v">
                <p:oleObj spid="_x0000_s3079" name="" r:id="rId23" imgW="330835" imgH="229235" progId="Equation.DSMT4">
                  <p:embed/>
                </p:oleObj>
              </mc:Choice>
              <mc:Fallback>
                <p:oleObj name="" r:id="rId23" imgW="330835" imgH="229235" progId="Equation.DSMT4">
                  <p:embed/>
                  <p:pic>
                    <p:nvPicPr>
                      <p:cNvPr id="0" name="图片 3078"/>
                      <p:cNvPicPr/>
                      <p:nvPr/>
                    </p:nvPicPr>
                    <p:blipFill>
                      <a:blip r:embed="rId24"/>
                      <a:stretch>
                        <a:fillRect/>
                      </a:stretch>
                    </p:blipFill>
                    <p:spPr>
                      <a:xfrm>
                        <a:off x="2409825" y="3008313"/>
                        <a:ext cx="593725" cy="407987"/>
                      </a:xfrm>
                      <a:prstGeom prst="rect">
                        <a:avLst/>
                      </a:prstGeom>
                      <a:noFill/>
                      <a:ln w="38100">
                        <a:noFill/>
                        <a:miter/>
                      </a:ln>
                    </p:spPr>
                  </p:pic>
                </p:oleObj>
              </mc:Fallback>
            </mc:AlternateContent>
          </a:graphicData>
        </a:graphic>
      </p:graphicFrame>
      <p:graphicFrame>
        <p:nvGraphicFramePr>
          <p:cNvPr id="4107" name="对象 27660"/>
          <p:cNvGraphicFramePr>
            <a:graphicFrameLocks noChangeAspect="1"/>
          </p:cNvGraphicFramePr>
          <p:nvPr>
            <p:custDataLst>
              <p:tags r:id="rId25"/>
            </p:custDataLst>
          </p:nvPr>
        </p:nvGraphicFramePr>
        <p:xfrm>
          <a:off x="2312353" y="3498850"/>
          <a:ext cx="4090987" cy="839788"/>
        </p:xfrm>
        <a:graphic>
          <a:graphicData uri="http://schemas.openxmlformats.org/presentationml/2006/ole">
            <mc:AlternateContent xmlns:mc="http://schemas.openxmlformats.org/markup-compatibility/2006">
              <mc:Choice xmlns:v="urn:schemas-microsoft-com:vml" Requires="v">
                <p:oleObj spid="_x0000_s3077" name="" r:id="rId26" imgW="1905000" imgH="393700" progId="Equation.DSMT4">
                  <p:embed/>
                </p:oleObj>
              </mc:Choice>
              <mc:Fallback>
                <p:oleObj name="" r:id="rId26" imgW="1905000" imgH="393700" progId="Equation.DSMT4">
                  <p:embed/>
                  <p:pic>
                    <p:nvPicPr>
                      <p:cNvPr id="0" name="图片 3076"/>
                      <p:cNvPicPr/>
                      <p:nvPr/>
                    </p:nvPicPr>
                    <p:blipFill>
                      <a:blip r:embed="rId27"/>
                      <a:stretch>
                        <a:fillRect/>
                      </a:stretch>
                    </p:blipFill>
                    <p:spPr>
                      <a:xfrm>
                        <a:off x="2312353" y="3498850"/>
                        <a:ext cx="4090987" cy="839788"/>
                      </a:xfrm>
                      <a:prstGeom prst="rect">
                        <a:avLst/>
                      </a:prstGeom>
                      <a:noFill/>
                      <a:ln w="38100">
                        <a:noFill/>
                        <a:miter/>
                      </a:ln>
                    </p:spPr>
                  </p:pic>
                </p:oleObj>
              </mc:Fallback>
            </mc:AlternateContent>
          </a:graphicData>
        </a:graphic>
      </p:graphicFrame>
      <p:graphicFrame>
        <p:nvGraphicFramePr>
          <p:cNvPr id="4120" name="对象 27675"/>
          <p:cNvGraphicFramePr>
            <a:graphicFrameLocks noChangeAspect="1"/>
          </p:cNvGraphicFramePr>
          <p:nvPr>
            <p:custDataLst>
              <p:tags r:id="rId28"/>
            </p:custDataLst>
          </p:nvPr>
        </p:nvGraphicFramePr>
        <p:xfrm>
          <a:off x="593725" y="4494213"/>
          <a:ext cx="447675" cy="536575"/>
        </p:xfrm>
        <a:graphic>
          <a:graphicData uri="http://schemas.openxmlformats.org/presentationml/2006/ole">
            <mc:AlternateContent xmlns:mc="http://schemas.openxmlformats.org/markup-compatibility/2006">
              <mc:Choice xmlns:v="urn:schemas-microsoft-com:vml" Requires="v">
                <p:oleObj spid="_x0000_s3105" name="" r:id="rId29" imgW="191135" imgH="229235" progId="Equation.DSMT4">
                  <p:embed/>
                </p:oleObj>
              </mc:Choice>
              <mc:Fallback>
                <p:oleObj name="" r:id="rId29" imgW="191135" imgH="229235" progId="Equation.DSMT4">
                  <p:embed/>
                  <p:pic>
                    <p:nvPicPr>
                      <p:cNvPr id="0" name="图片 3104"/>
                      <p:cNvPicPr/>
                      <p:nvPr/>
                    </p:nvPicPr>
                    <p:blipFill>
                      <a:blip r:embed="rId30"/>
                      <a:stretch>
                        <a:fillRect/>
                      </a:stretch>
                    </p:blipFill>
                    <p:spPr>
                      <a:xfrm>
                        <a:off x="593725" y="4494213"/>
                        <a:ext cx="447675" cy="536575"/>
                      </a:xfrm>
                      <a:prstGeom prst="rect">
                        <a:avLst/>
                      </a:prstGeom>
                      <a:noFill/>
                      <a:ln w="38100">
                        <a:noFill/>
                        <a:miter/>
                      </a:ln>
                    </p:spPr>
                  </p:pic>
                </p:oleObj>
              </mc:Fallback>
            </mc:AlternateContent>
          </a:graphicData>
        </a:graphic>
      </p:graphicFrame>
      <p:sp>
        <p:nvSpPr>
          <p:cNvPr id="4121" name="矩形 27677"/>
          <p:cNvSpPr/>
          <p:nvPr>
            <p:custDataLst>
              <p:tags r:id="rId31"/>
            </p:custDataLst>
          </p:nvPr>
        </p:nvSpPr>
        <p:spPr>
          <a:xfrm>
            <a:off x="1006475" y="4540250"/>
            <a:ext cx="4225925" cy="457200"/>
          </a:xfrm>
          <a:prstGeom prst="rect">
            <a:avLst/>
          </a:prstGeom>
          <a:noFill/>
          <a:ln w="9525">
            <a:noFill/>
          </a:ln>
        </p:spPr>
        <p:txBody>
          <a:bodyPr anchor="t" anchorCtr="0"/>
          <a:p>
            <a:r>
              <a:rPr lang="zh-CN" altLang="en-US" sz="2800" dirty="0">
                <a:latin typeface="Arial" panose="020B0604020202020204" pitchFamily="34" charset="0"/>
              </a:rPr>
              <a:t>是真空中的磁导率。等于 </a:t>
            </a:r>
            <a:endParaRPr lang="zh-CN" altLang="en-US" sz="2800" dirty="0">
              <a:latin typeface="Arial" panose="020B0604020202020204" pitchFamily="34" charset="0"/>
            </a:endParaRPr>
          </a:p>
        </p:txBody>
      </p:sp>
      <p:graphicFrame>
        <p:nvGraphicFramePr>
          <p:cNvPr id="4122" name="内容占位符 27679"/>
          <p:cNvGraphicFramePr>
            <a:graphicFrameLocks noGrp="1" noChangeAspect="1"/>
          </p:cNvGraphicFramePr>
          <p:nvPr>
            <p:custDataLst>
              <p:tags r:id="rId32"/>
            </p:custDataLst>
          </p:nvPr>
        </p:nvGraphicFramePr>
        <p:xfrm>
          <a:off x="2420938" y="5279390"/>
          <a:ext cx="3743325" cy="519113"/>
        </p:xfrm>
        <a:graphic>
          <a:graphicData uri="http://schemas.openxmlformats.org/presentationml/2006/ole">
            <mc:AlternateContent xmlns:mc="http://schemas.openxmlformats.org/markup-compatibility/2006">
              <mc:Choice xmlns:v="urn:schemas-microsoft-com:vml" Requires="v">
                <p:oleObj spid="_x0000_s3106" name="" r:id="rId33" imgW="1739900" imgH="241300" progId="Equation.DSMT4">
                  <p:embed/>
                </p:oleObj>
              </mc:Choice>
              <mc:Fallback>
                <p:oleObj name="" r:id="rId33" imgW="1739900" imgH="241300" progId="Equation.DSMT4">
                  <p:embed/>
                  <p:pic>
                    <p:nvPicPr>
                      <p:cNvPr id="0" name="图片 3105"/>
                      <p:cNvPicPr/>
                      <p:nvPr/>
                    </p:nvPicPr>
                    <p:blipFill>
                      <a:blip r:embed="rId34"/>
                      <a:stretch>
                        <a:fillRect/>
                      </a:stretch>
                    </p:blipFill>
                    <p:spPr>
                      <a:xfrm>
                        <a:off x="2420938" y="5279390"/>
                        <a:ext cx="3743325" cy="519113"/>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5122" name="矩形 28674"/>
          <p:cNvSpPr/>
          <p:nvPr>
            <p:custDataLst>
              <p:tags r:id="rId8"/>
            </p:custDataLst>
          </p:nvPr>
        </p:nvSpPr>
        <p:spPr>
          <a:xfrm>
            <a:off x="611188" y="1644650"/>
            <a:ext cx="7916862" cy="520700"/>
          </a:xfrm>
          <a:prstGeom prst="rect">
            <a:avLst/>
          </a:prstGeom>
          <a:noFill/>
          <a:ln w="9525">
            <a:noFill/>
          </a:ln>
        </p:spPr>
        <p:txBody>
          <a:bodyPr wrap="none" anchor="ctr" anchorCtr="0">
            <a:spAutoFit/>
          </a:bodyPr>
          <a:p>
            <a:r>
              <a:rPr lang="zh-CN" altLang="en-US" sz="2800" dirty="0">
                <a:latin typeface="Times New Roman" panose="02020603050405020304" charset="0"/>
              </a:rPr>
              <a:t>对两个电流回路积分，可得电流回路   对电流回路</a:t>
            </a:r>
            <a:endParaRPr lang="zh-CN" altLang="en-US" sz="2800" dirty="0">
              <a:latin typeface="Times New Roman" panose="02020603050405020304" charset="0"/>
            </a:endParaRPr>
          </a:p>
        </p:txBody>
      </p:sp>
      <p:graphicFrame>
        <p:nvGraphicFramePr>
          <p:cNvPr id="5123" name="对象 28675"/>
          <p:cNvGraphicFramePr>
            <a:graphicFrameLocks noChangeAspect="1"/>
          </p:cNvGraphicFramePr>
          <p:nvPr>
            <p:custDataLst>
              <p:tags r:id="rId9"/>
            </p:custDataLst>
          </p:nvPr>
        </p:nvGraphicFramePr>
        <p:xfrm>
          <a:off x="6381750" y="1628775"/>
          <a:ext cx="423863" cy="527050"/>
        </p:xfrm>
        <a:graphic>
          <a:graphicData uri="http://schemas.openxmlformats.org/presentationml/2006/ole">
            <mc:AlternateContent xmlns:mc="http://schemas.openxmlformats.org/markup-compatibility/2006">
              <mc:Choice xmlns:v="urn:schemas-microsoft-com:vml" Requires="v">
                <p:oleObj spid="_x0000_s3107" name="" r:id="rId10" imgW="114935" imgH="229235" progId="Equation.DSMT4">
                  <p:embed/>
                </p:oleObj>
              </mc:Choice>
              <mc:Fallback>
                <p:oleObj name="" r:id="rId10" imgW="114935" imgH="229235" progId="Equation.DSMT4">
                  <p:embed/>
                  <p:pic>
                    <p:nvPicPr>
                      <p:cNvPr id="0" name="图片 3106"/>
                      <p:cNvPicPr/>
                      <p:nvPr/>
                    </p:nvPicPr>
                    <p:blipFill>
                      <a:blip r:embed="rId11"/>
                      <a:stretch>
                        <a:fillRect/>
                      </a:stretch>
                    </p:blipFill>
                    <p:spPr>
                      <a:xfrm>
                        <a:off x="6381750" y="1628775"/>
                        <a:ext cx="423863" cy="527050"/>
                      </a:xfrm>
                      <a:prstGeom prst="rect">
                        <a:avLst/>
                      </a:prstGeom>
                      <a:noFill/>
                      <a:ln w="38100">
                        <a:noFill/>
                        <a:miter/>
                      </a:ln>
                    </p:spPr>
                  </p:pic>
                </p:oleObj>
              </mc:Fallback>
            </mc:AlternateContent>
          </a:graphicData>
        </a:graphic>
      </p:graphicFrame>
      <p:graphicFrame>
        <p:nvGraphicFramePr>
          <p:cNvPr id="5124" name="对象 28677"/>
          <p:cNvGraphicFramePr>
            <a:graphicFrameLocks noChangeAspect="1"/>
          </p:cNvGraphicFramePr>
          <p:nvPr>
            <p:custDataLst>
              <p:tags r:id="rId12"/>
            </p:custDataLst>
          </p:nvPr>
        </p:nvGraphicFramePr>
        <p:xfrm>
          <a:off x="8456613" y="1628775"/>
          <a:ext cx="360362" cy="527050"/>
        </p:xfrm>
        <a:graphic>
          <a:graphicData uri="http://schemas.openxmlformats.org/presentationml/2006/ole">
            <mc:AlternateContent xmlns:mc="http://schemas.openxmlformats.org/markup-compatibility/2006">
              <mc:Choice xmlns:v="urn:schemas-microsoft-com:vml" Requires="v">
                <p:oleObj spid="_x0000_s3103" name="" r:id="rId13" imgW="127635" imgH="229235" progId="Equation.DSMT4">
                  <p:embed/>
                </p:oleObj>
              </mc:Choice>
              <mc:Fallback>
                <p:oleObj name="" r:id="rId13" imgW="127635" imgH="229235" progId="Equation.DSMT4">
                  <p:embed/>
                  <p:pic>
                    <p:nvPicPr>
                      <p:cNvPr id="0" name="图片 3102"/>
                      <p:cNvPicPr/>
                      <p:nvPr/>
                    </p:nvPicPr>
                    <p:blipFill>
                      <a:blip r:embed="rId14"/>
                      <a:stretch>
                        <a:fillRect/>
                      </a:stretch>
                    </p:blipFill>
                    <p:spPr>
                      <a:xfrm>
                        <a:off x="8456613" y="1628775"/>
                        <a:ext cx="360362" cy="527050"/>
                      </a:xfrm>
                      <a:prstGeom prst="rect">
                        <a:avLst/>
                      </a:prstGeom>
                      <a:noFill/>
                      <a:ln w="38100">
                        <a:noFill/>
                        <a:miter/>
                      </a:ln>
                    </p:spPr>
                  </p:pic>
                </p:oleObj>
              </mc:Fallback>
            </mc:AlternateContent>
          </a:graphicData>
        </a:graphic>
      </p:graphicFrame>
      <p:sp>
        <p:nvSpPr>
          <p:cNvPr id="5125" name="矩形 28678"/>
          <p:cNvSpPr/>
          <p:nvPr>
            <p:custDataLst>
              <p:tags r:id="rId15"/>
            </p:custDataLst>
          </p:nvPr>
        </p:nvSpPr>
        <p:spPr>
          <a:xfrm>
            <a:off x="8816658" y="1644333"/>
            <a:ext cx="2316162" cy="520700"/>
          </a:xfrm>
          <a:prstGeom prst="rect">
            <a:avLst/>
          </a:prstGeom>
          <a:noFill/>
          <a:ln w="9525">
            <a:noFill/>
          </a:ln>
        </p:spPr>
        <p:txBody>
          <a:bodyPr wrap="none" anchor="ctr" anchorCtr="0">
            <a:spAutoFit/>
          </a:bodyPr>
          <a:p>
            <a:r>
              <a:rPr lang="zh-CN" altLang="en-US" sz="2800" dirty="0">
                <a:latin typeface="Times New Roman" panose="02020603050405020304" charset="0"/>
              </a:rPr>
              <a:t>的作用力，即</a:t>
            </a:r>
            <a:endParaRPr lang="zh-CN" altLang="en-US" sz="2800" dirty="0">
              <a:latin typeface="Times New Roman" panose="02020603050405020304" charset="0"/>
            </a:endParaRPr>
          </a:p>
        </p:txBody>
      </p:sp>
      <p:graphicFrame>
        <p:nvGraphicFramePr>
          <p:cNvPr id="5126" name="对象 28679"/>
          <p:cNvGraphicFramePr>
            <a:graphicFrameLocks noChangeAspect="1"/>
          </p:cNvGraphicFramePr>
          <p:nvPr>
            <p:custDataLst>
              <p:tags r:id="rId16"/>
            </p:custDataLst>
          </p:nvPr>
        </p:nvGraphicFramePr>
        <p:xfrm>
          <a:off x="3249613" y="2416175"/>
          <a:ext cx="4733504" cy="864000"/>
        </p:xfrm>
        <a:graphic>
          <a:graphicData uri="http://schemas.openxmlformats.org/presentationml/2006/ole">
            <mc:AlternateContent xmlns:mc="http://schemas.openxmlformats.org/markup-compatibility/2006">
              <mc:Choice xmlns:v="urn:schemas-microsoft-com:vml" Requires="v">
                <p:oleObj spid="_x0000_s3104" name="" r:id="rId17" imgW="2032000" imgH="419100" progId="Equation.DSMT4">
                  <p:embed/>
                </p:oleObj>
              </mc:Choice>
              <mc:Fallback>
                <p:oleObj name="" r:id="rId17" imgW="2032000" imgH="419100" progId="Equation.DSMT4">
                  <p:embed/>
                  <p:pic>
                    <p:nvPicPr>
                      <p:cNvPr id="0" name="图片 3103"/>
                      <p:cNvPicPr/>
                      <p:nvPr/>
                    </p:nvPicPr>
                    <p:blipFill>
                      <a:blip r:embed="rId18"/>
                      <a:stretch>
                        <a:fillRect/>
                      </a:stretch>
                    </p:blipFill>
                    <p:spPr>
                      <a:xfrm>
                        <a:off x="3249613" y="2416175"/>
                        <a:ext cx="4733504" cy="864000"/>
                      </a:xfrm>
                      <a:prstGeom prst="rect">
                        <a:avLst/>
                      </a:prstGeom>
                      <a:noFill/>
                      <a:ln w="38100">
                        <a:noFill/>
                        <a:miter/>
                      </a:ln>
                    </p:spPr>
                  </p:pic>
                </p:oleObj>
              </mc:Fallback>
            </mc:AlternateContent>
          </a:graphicData>
        </a:graphic>
      </p:graphicFrame>
      <p:sp>
        <p:nvSpPr>
          <p:cNvPr id="72" name="文本框 71"/>
          <p:cNvSpPr txBox="1"/>
          <p:nvPr>
            <p:custDataLst>
              <p:tags r:id="rId19"/>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3</a:t>
            </a:r>
            <a:r>
              <a:rPr lang="zh-CN" sz="2800" dirty="0" err="1"/>
              <a:t>、</a:t>
            </a:r>
            <a:r>
              <a:rPr sz="2800" dirty="0" err="1"/>
              <a:t>安培定律和磁感应强度</a:t>
            </a:r>
            <a:endParaRPr sz="2800" dirty="0" err="1"/>
          </a:p>
        </p:txBody>
      </p:sp>
      <p:sp>
        <p:nvSpPr>
          <p:cNvPr id="73" name="文本框 72"/>
          <p:cNvSpPr txBox="1"/>
          <p:nvPr>
            <p:custDataLst>
              <p:tags r:id="rId20"/>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3.3.1 </a:t>
            </a:r>
            <a:r>
              <a:rPr sz="2400" b="1" kern="0">
                <a:sym typeface="+mn-ea"/>
              </a:rPr>
              <a:t>安培定律</a:t>
            </a:r>
            <a:endParaRPr sz="2400" b="1" kern="0">
              <a:sym typeface="+mn-ea"/>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7" name="文本框 16"/>
          <p:cNvSpPr txBox="1"/>
          <p:nvPr>
            <p:custDataLst>
              <p:tags r:id="rId8"/>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3.3.2 </a:t>
            </a:r>
            <a:r>
              <a:rPr sz="2400" b="1" kern="0">
                <a:sym typeface="+mn-ea"/>
              </a:rPr>
              <a:t>磁感应强度与毕奥——萨伐尔定律    </a:t>
            </a:r>
            <a:endParaRPr sz="2400" b="1" kern="0">
              <a:sym typeface="+mn-ea"/>
            </a:endParaRPr>
          </a:p>
        </p:txBody>
      </p:sp>
      <p:sp>
        <p:nvSpPr>
          <p:cNvPr id="72" name="文本框 71"/>
          <p:cNvSpPr txBox="1"/>
          <p:nvPr>
            <p:custDataLst>
              <p:tags r:id="rId9"/>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3</a:t>
            </a:r>
            <a:r>
              <a:rPr lang="zh-CN" sz="2800" dirty="0" err="1"/>
              <a:t>、</a:t>
            </a:r>
            <a:r>
              <a:rPr sz="2800" dirty="0" err="1"/>
              <a:t>安培定律和磁感应强度</a:t>
            </a:r>
            <a:endParaRPr sz="2800" dirty="0" err="1"/>
          </a:p>
        </p:txBody>
      </p:sp>
      <p:graphicFrame>
        <p:nvGraphicFramePr>
          <p:cNvPr id="6147" name="对象 29699"/>
          <p:cNvGraphicFramePr>
            <a:graphicFrameLocks noChangeAspect="1"/>
          </p:cNvGraphicFramePr>
          <p:nvPr>
            <p:custDataLst>
              <p:tags r:id="rId10"/>
            </p:custDataLst>
          </p:nvPr>
        </p:nvGraphicFramePr>
        <p:xfrm>
          <a:off x="3951605" y="1581150"/>
          <a:ext cx="5321935" cy="802640"/>
        </p:xfrm>
        <a:graphic>
          <a:graphicData uri="http://schemas.openxmlformats.org/presentationml/2006/ole">
            <mc:AlternateContent xmlns:mc="http://schemas.openxmlformats.org/markup-compatibility/2006">
              <mc:Choice xmlns:v="urn:schemas-microsoft-com:vml" Requires="v">
                <p:oleObj spid="_x0000_s3101" name="" r:id="rId11" imgW="2590800" imgH="393700" progId="Equation.DSMT4">
                  <p:embed/>
                </p:oleObj>
              </mc:Choice>
              <mc:Fallback>
                <p:oleObj name="" r:id="rId11" imgW="2590800" imgH="393700" progId="Equation.DSMT4">
                  <p:embed/>
                  <p:pic>
                    <p:nvPicPr>
                      <p:cNvPr id="0" name="图片 3100"/>
                      <p:cNvPicPr/>
                      <p:nvPr/>
                    </p:nvPicPr>
                    <p:blipFill>
                      <a:blip r:embed="rId12"/>
                      <a:stretch>
                        <a:fillRect/>
                      </a:stretch>
                    </p:blipFill>
                    <p:spPr>
                      <a:xfrm>
                        <a:off x="3951605" y="1581150"/>
                        <a:ext cx="5321935" cy="802640"/>
                      </a:xfrm>
                      <a:prstGeom prst="rect">
                        <a:avLst/>
                      </a:prstGeom>
                      <a:noFill/>
                      <a:ln w="38100">
                        <a:noFill/>
                        <a:miter/>
                      </a:ln>
                    </p:spPr>
                  </p:pic>
                </p:oleObj>
              </mc:Fallback>
            </mc:AlternateContent>
          </a:graphicData>
        </a:graphic>
      </p:graphicFrame>
      <p:graphicFrame>
        <p:nvGraphicFramePr>
          <p:cNvPr id="6149" name="对象 29701"/>
          <p:cNvGraphicFramePr>
            <a:graphicFrameLocks noChangeAspect="1"/>
          </p:cNvGraphicFramePr>
          <p:nvPr>
            <p:custDataLst>
              <p:tags r:id="rId13"/>
            </p:custDataLst>
          </p:nvPr>
        </p:nvGraphicFramePr>
        <p:xfrm>
          <a:off x="1710055" y="2684463"/>
          <a:ext cx="2663825" cy="774700"/>
        </p:xfrm>
        <a:graphic>
          <a:graphicData uri="http://schemas.openxmlformats.org/presentationml/2006/ole">
            <mc:AlternateContent xmlns:mc="http://schemas.openxmlformats.org/markup-compatibility/2006">
              <mc:Choice xmlns:v="urn:schemas-microsoft-com:vml" Requires="v">
                <p:oleObj spid="_x0000_s3099" name="" r:id="rId14" imgW="1347470" imgH="394335" progId="Equation.DSMT4">
                  <p:embed/>
                </p:oleObj>
              </mc:Choice>
              <mc:Fallback>
                <p:oleObj name="" r:id="rId14" imgW="1347470" imgH="394335" progId="Equation.DSMT4">
                  <p:embed/>
                  <p:pic>
                    <p:nvPicPr>
                      <p:cNvPr id="0" name="图片 3098"/>
                      <p:cNvPicPr/>
                      <p:nvPr/>
                    </p:nvPicPr>
                    <p:blipFill>
                      <a:blip r:embed="rId15"/>
                      <a:stretch>
                        <a:fillRect/>
                      </a:stretch>
                    </p:blipFill>
                    <p:spPr>
                      <a:xfrm>
                        <a:off x="1710055" y="2684463"/>
                        <a:ext cx="2663825" cy="774700"/>
                      </a:xfrm>
                      <a:prstGeom prst="rect">
                        <a:avLst/>
                      </a:prstGeom>
                      <a:noFill/>
                      <a:ln w="38100">
                        <a:noFill/>
                        <a:miter/>
                      </a:ln>
                    </p:spPr>
                  </p:pic>
                </p:oleObj>
              </mc:Fallback>
            </mc:AlternateContent>
          </a:graphicData>
        </a:graphic>
      </p:graphicFrame>
      <p:grpSp>
        <p:nvGrpSpPr>
          <p:cNvPr id="2" name="组合 1"/>
          <p:cNvGrpSpPr/>
          <p:nvPr/>
        </p:nvGrpSpPr>
        <p:grpSpPr>
          <a:xfrm>
            <a:off x="4452620" y="2819400"/>
            <a:ext cx="4022090" cy="520700"/>
            <a:chOff x="1190" y="5765"/>
            <a:chExt cx="6334" cy="820"/>
          </a:xfrm>
        </p:grpSpPr>
        <p:sp>
          <p:nvSpPr>
            <p:cNvPr id="6150" name="矩形 29702"/>
            <p:cNvSpPr/>
            <p:nvPr>
              <p:custDataLst>
                <p:tags r:id="rId16"/>
              </p:custDataLst>
            </p:nvPr>
          </p:nvSpPr>
          <p:spPr>
            <a:xfrm>
              <a:off x="1190" y="5765"/>
              <a:ext cx="2528" cy="820"/>
            </a:xfrm>
            <a:prstGeom prst="rect">
              <a:avLst/>
            </a:prstGeom>
            <a:noFill/>
            <a:ln w="9525">
              <a:noFill/>
            </a:ln>
          </p:spPr>
          <p:txBody>
            <a:bodyPr wrap="none" anchor="ctr" anchorCtr="0">
              <a:spAutoFit/>
            </a:bodyPr>
            <a:p>
              <a:r>
                <a:rPr lang="zh-CN" altLang="en-US" sz="2800" dirty="0">
                  <a:latin typeface="Times New Roman" panose="02020603050405020304" charset="0"/>
                </a:rPr>
                <a:t>是电流元</a:t>
              </a:r>
              <a:endParaRPr lang="zh-CN" altLang="en-US" sz="2800" dirty="0">
                <a:latin typeface="Times New Roman" panose="02020603050405020304" charset="0"/>
              </a:endParaRPr>
            </a:p>
          </p:txBody>
        </p:sp>
        <p:graphicFrame>
          <p:nvGraphicFramePr>
            <p:cNvPr id="6151" name="对象 29703"/>
            <p:cNvGraphicFramePr>
              <a:graphicFrameLocks noChangeAspect="1"/>
            </p:cNvGraphicFramePr>
            <p:nvPr>
              <p:custDataLst>
                <p:tags r:id="rId17"/>
              </p:custDataLst>
            </p:nvPr>
          </p:nvGraphicFramePr>
          <p:xfrm>
            <a:off x="3558" y="5873"/>
            <a:ext cx="805" cy="622"/>
          </p:xfrm>
          <a:graphic>
            <a:graphicData uri="http://schemas.openxmlformats.org/presentationml/2006/ole">
              <mc:AlternateContent xmlns:mc="http://schemas.openxmlformats.org/markup-compatibility/2006">
                <mc:Choice xmlns:v="urn:schemas-microsoft-com:vml" Requires="v">
                  <p:oleObj spid="_x0000_s3097" name="" r:id="rId18" imgW="292735" imgH="229235" progId="Equation.DSMT4">
                    <p:embed/>
                  </p:oleObj>
                </mc:Choice>
                <mc:Fallback>
                  <p:oleObj name="" r:id="rId18" imgW="292735" imgH="229235" progId="Equation.DSMT4">
                    <p:embed/>
                    <p:pic>
                      <p:nvPicPr>
                        <p:cNvPr id="0" name="图片 3096"/>
                        <p:cNvPicPr/>
                        <p:nvPr/>
                      </p:nvPicPr>
                      <p:blipFill>
                        <a:blip r:embed="rId19"/>
                        <a:stretch>
                          <a:fillRect/>
                        </a:stretch>
                      </p:blipFill>
                      <p:spPr>
                        <a:xfrm>
                          <a:off x="3558" y="5873"/>
                          <a:ext cx="805" cy="622"/>
                        </a:xfrm>
                        <a:prstGeom prst="rect">
                          <a:avLst/>
                        </a:prstGeom>
                        <a:noFill/>
                        <a:ln w="38100">
                          <a:noFill/>
                          <a:miter/>
                        </a:ln>
                      </p:spPr>
                    </p:pic>
                  </p:oleObj>
                </mc:Fallback>
              </mc:AlternateContent>
            </a:graphicData>
          </a:graphic>
        </p:graphicFrame>
        <p:sp>
          <p:nvSpPr>
            <p:cNvPr id="6152" name="矩形 29704"/>
            <p:cNvSpPr/>
            <p:nvPr>
              <p:custDataLst>
                <p:tags r:id="rId20"/>
              </p:custDataLst>
            </p:nvPr>
          </p:nvSpPr>
          <p:spPr>
            <a:xfrm>
              <a:off x="4025" y="5765"/>
              <a:ext cx="2668" cy="820"/>
            </a:xfrm>
            <a:prstGeom prst="rect">
              <a:avLst/>
            </a:prstGeom>
            <a:noFill/>
            <a:ln w="9525">
              <a:noFill/>
            </a:ln>
          </p:spPr>
          <p:txBody>
            <a:bodyPr wrap="none" anchor="ctr" anchorCtr="0">
              <a:spAutoFit/>
            </a:bodyPr>
            <a:p>
              <a:r>
                <a:rPr lang="en-US" altLang="zh-CN" sz="2800" dirty="0">
                  <a:latin typeface="Times New Roman" panose="02020603050405020304" charset="0"/>
                </a:rPr>
                <a:t> </a:t>
              </a:r>
              <a:r>
                <a:rPr lang="zh-CN" altLang="en-US" sz="2800" dirty="0">
                  <a:latin typeface="Times New Roman" panose="02020603050405020304" charset="0"/>
                </a:rPr>
                <a:t>在电流元</a:t>
              </a:r>
              <a:endParaRPr lang="zh-CN" altLang="en-US" sz="2800" dirty="0">
                <a:latin typeface="Times New Roman" panose="02020603050405020304" charset="0"/>
              </a:endParaRPr>
            </a:p>
          </p:txBody>
        </p:sp>
        <p:graphicFrame>
          <p:nvGraphicFramePr>
            <p:cNvPr id="6153" name="对象 29705"/>
            <p:cNvGraphicFramePr>
              <a:graphicFrameLocks noChangeAspect="1"/>
            </p:cNvGraphicFramePr>
            <p:nvPr>
              <p:custDataLst>
                <p:tags r:id="rId21"/>
              </p:custDataLst>
            </p:nvPr>
          </p:nvGraphicFramePr>
          <p:xfrm>
            <a:off x="6520" y="5862"/>
            <a:ext cx="1004" cy="688"/>
          </p:xfrm>
          <a:graphic>
            <a:graphicData uri="http://schemas.openxmlformats.org/presentationml/2006/ole">
              <mc:AlternateContent xmlns:mc="http://schemas.openxmlformats.org/markup-compatibility/2006">
                <mc:Choice xmlns:v="urn:schemas-microsoft-com:vml" Requires="v">
                  <p:oleObj spid="_x0000_s3100" name="" r:id="rId22" imgW="330835" imgH="229235" progId="Equation.DSMT4">
                    <p:embed/>
                  </p:oleObj>
                </mc:Choice>
                <mc:Fallback>
                  <p:oleObj name="" r:id="rId22" imgW="330835" imgH="229235" progId="Equation.DSMT4">
                    <p:embed/>
                    <p:pic>
                      <p:nvPicPr>
                        <p:cNvPr id="0" name="图片 3099"/>
                        <p:cNvPicPr/>
                        <p:nvPr/>
                      </p:nvPicPr>
                      <p:blipFill>
                        <a:blip r:embed="rId23"/>
                        <a:stretch>
                          <a:fillRect/>
                        </a:stretch>
                      </p:blipFill>
                      <p:spPr>
                        <a:xfrm>
                          <a:off x="6520" y="5862"/>
                          <a:ext cx="1004" cy="688"/>
                        </a:xfrm>
                        <a:prstGeom prst="rect">
                          <a:avLst/>
                        </a:prstGeom>
                        <a:noFill/>
                        <a:ln w="38100">
                          <a:noFill/>
                          <a:miter/>
                        </a:ln>
                      </p:spPr>
                    </p:pic>
                  </p:oleObj>
                </mc:Fallback>
              </mc:AlternateContent>
            </a:graphicData>
          </a:graphic>
        </p:graphicFrame>
      </p:grpSp>
      <p:sp>
        <p:nvSpPr>
          <p:cNvPr id="6154" name="矩形 29706"/>
          <p:cNvSpPr/>
          <p:nvPr>
            <p:custDataLst>
              <p:tags r:id="rId24"/>
            </p:custDataLst>
          </p:nvPr>
        </p:nvSpPr>
        <p:spPr>
          <a:xfrm>
            <a:off x="8499158" y="2819400"/>
            <a:ext cx="2316480" cy="521970"/>
          </a:xfrm>
          <a:prstGeom prst="rect">
            <a:avLst/>
          </a:prstGeom>
          <a:noFill/>
          <a:ln w="9525">
            <a:noFill/>
          </a:ln>
        </p:spPr>
        <p:txBody>
          <a:bodyPr wrap="none" anchor="ctr" anchorCtr="0">
            <a:spAutoFit/>
          </a:bodyPr>
          <a:p>
            <a:r>
              <a:rPr lang="zh-CN" altLang="en-US" sz="2800" dirty="0">
                <a:latin typeface="Times New Roman" panose="02020603050405020304" charset="0"/>
              </a:rPr>
              <a:t>处所产生的磁</a:t>
            </a:r>
            <a:endParaRPr lang="zh-CN" altLang="en-US" sz="2800" dirty="0">
              <a:latin typeface="Times New Roman" panose="02020603050405020304" charset="0"/>
            </a:endParaRPr>
          </a:p>
        </p:txBody>
      </p:sp>
      <p:sp>
        <p:nvSpPr>
          <p:cNvPr id="6155" name="矩形 29707"/>
          <p:cNvSpPr/>
          <p:nvPr>
            <p:custDataLst>
              <p:tags r:id="rId25"/>
            </p:custDataLst>
          </p:nvPr>
        </p:nvSpPr>
        <p:spPr>
          <a:xfrm>
            <a:off x="755650" y="1668463"/>
            <a:ext cx="3382963" cy="520700"/>
          </a:xfrm>
          <a:prstGeom prst="rect">
            <a:avLst/>
          </a:prstGeom>
          <a:noFill/>
          <a:ln w="9525">
            <a:noFill/>
          </a:ln>
        </p:spPr>
        <p:txBody>
          <a:bodyPr wrap="none" anchor="ctr" anchorCtr="0">
            <a:spAutoFit/>
          </a:bodyPr>
          <a:p>
            <a:r>
              <a:rPr lang="zh-CN" altLang="en-US" sz="2800" dirty="0">
                <a:latin typeface="Times New Roman" panose="02020603050405020304" charset="0"/>
              </a:rPr>
              <a:t>安培定律可以写为：</a:t>
            </a:r>
            <a:endParaRPr lang="zh-CN" altLang="en-US" sz="2800" dirty="0">
              <a:latin typeface="Times New Roman" panose="02020603050405020304" charset="0"/>
            </a:endParaRPr>
          </a:p>
        </p:txBody>
      </p:sp>
      <p:sp>
        <p:nvSpPr>
          <p:cNvPr id="6156" name="矩形 29708"/>
          <p:cNvSpPr/>
          <p:nvPr>
            <p:custDataLst>
              <p:tags r:id="rId26"/>
            </p:custDataLst>
          </p:nvPr>
        </p:nvSpPr>
        <p:spPr>
          <a:xfrm>
            <a:off x="827088" y="2819400"/>
            <a:ext cx="993775" cy="520700"/>
          </a:xfrm>
          <a:prstGeom prst="rect">
            <a:avLst/>
          </a:prstGeom>
          <a:noFill/>
          <a:ln w="9525">
            <a:noFill/>
          </a:ln>
        </p:spPr>
        <p:txBody>
          <a:bodyPr wrap="none" anchor="ctr" anchorCtr="0">
            <a:spAutoFit/>
          </a:bodyPr>
          <a:p>
            <a:r>
              <a:rPr lang="zh-CN" altLang="en-US" sz="2800" dirty="0">
                <a:latin typeface="Arial" panose="020B0604020202020204" pitchFamily="34" charset="0"/>
              </a:rPr>
              <a:t>式中 </a:t>
            </a:r>
            <a:endParaRPr lang="zh-CN" altLang="en-US" sz="2800" dirty="0">
              <a:latin typeface="Arial" panose="020B0604020202020204" pitchFamily="34" charset="0"/>
            </a:endParaRPr>
          </a:p>
        </p:txBody>
      </p:sp>
      <p:sp>
        <p:nvSpPr>
          <p:cNvPr id="4" name="矩形 29706"/>
          <p:cNvSpPr/>
          <p:nvPr>
            <p:custDataLst>
              <p:tags r:id="rId27"/>
            </p:custDataLst>
          </p:nvPr>
        </p:nvSpPr>
        <p:spPr>
          <a:xfrm>
            <a:off x="856933" y="3672840"/>
            <a:ext cx="2059940" cy="521970"/>
          </a:xfrm>
          <a:prstGeom prst="rect">
            <a:avLst/>
          </a:prstGeom>
          <a:noFill/>
          <a:ln w="9525">
            <a:noFill/>
          </a:ln>
        </p:spPr>
        <p:txBody>
          <a:bodyPr wrap="none" anchor="ctr" anchorCtr="0">
            <a:spAutoFit/>
          </a:bodyPr>
          <a:p>
            <a:r>
              <a:rPr lang="zh-CN" altLang="en-US" sz="2800" dirty="0">
                <a:latin typeface="Times New Roman" panose="02020603050405020304" charset="0"/>
              </a:rPr>
              <a:t>感应强度。</a:t>
            </a:r>
            <a:r>
              <a:rPr lang="zh-CN" altLang="en-US" sz="2800" dirty="0">
                <a:latin typeface="Arial" panose="020B0604020202020204" pitchFamily="34" charset="0"/>
              </a:rPr>
              <a:t> </a:t>
            </a:r>
            <a:endParaRPr lang="zh-CN" altLang="en-US" sz="2800" dirty="0">
              <a:latin typeface="Times New Roman" panose="0202060305040502030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3</a:t>
            </a:r>
            <a:r>
              <a:rPr lang="zh-CN" sz="2800" dirty="0" err="1"/>
              <a:t>、</a:t>
            </a:r>
            <a:r>
              <a:rPr sz="2800" dirty="0" err="1"/>
              <a:t>安培定律和磁感应强度</a:t>
            </a:r>
            <a:endParaRPr sz="2800" dirty="0" err="1"/>
          </a:p>
        </p:txBody>
      </p:sp>
      <p:sp>
        <p:nvSpPr>
          <p:cNvPr id="2" name="矩形 30722"/>
          <p:cNvSpPr/>
          <p:nvPr>
            <p:custDataLst>
              <p:tags r:id="rId9"/>
            </p:custDataLst>
          </p:nvPr>
        </p:nvSpPr>
        <p:spPr>
          <a:xfrm>
            <a:off x="631825" y="1586389"/>
            <a:ext cx="7827963" cy="2461260"/>
          </a:xfrm>
          <a:prstGeom prst="rect">
            <a:avLst/>
          </a:prstGeom>
          <a:noFill/>
          <a:ln w="9525">
            <a:noFill/>
          </a:ln>
        </p:spPr>
        <p:txBody>
          <a:bodyPr wrap="square" anchor="ctr" anchorCtr="0">
            <a:spAutoFit/>
          </a:bodyPr>
          <a:p>
            <a:pPr marL="0" lvl="1" indent="0" algn="l"/>
            <a:r>
              <a:rPr lang="zh-CN" altLang="en-US" sz="2800" dirty="0">
                <a:latin typeface="Times New Roman" panose="02020603050405020304" charset="0"/>
              </a:rPr>
              <a:t>电流回路   中的任一电流元    </a:t>
            </a:r>
            <a:r>
              <a:rPr lang="en-US" altLang="zh-CN" sz="2800" dirty="0">
                <a:latin typeface="Times New Roman" panose="02020603050405020304" charset="0"/>
              </a:rPr>
              <a:t> </a:t>
            </a:r>
            <a:r>
              <a:rPr lang="zh-CN" altLang="en-US" sz="2800" dirty="0">
                <a:latin typeface="Times New Roman" panose="02020603050405020304" charset="0"/>
              </a:rPr>
              <a:t>在空间某一场点   </a:t>
            </a:r>
            <a:endParaRPr lang="zh-CN" altLang="en-US" sz="2800" dirty="0">
              <a:latin typeface="Times New Roman" panose="02020603050405020304" charset="0"/>
            </a:endParaRPr>
          </a:p>
          <a:p>
            <a:pPr marL="0" lvl="1" indent="0" algn="l">
              <a:lnSpc>
                <a:spcPct val="150000"/>
              </a:lnSpc>
            </a:pPr>
            <a:r>
              <a:rPr lang="zh-CN" altLang="en-US" sz="2800" dirty="0">
                <a:latin typeface="Times New Roman" panose="02020603050405020304" charset="0"/>
                <a:sym typeface="+mn-ea"/>
              </a:rPr>
              <a:t>处</a:t>
            </a:r>
            <a:r>
              <a:rPr lang="zh-CN" altLang="en-US" sz="2800" dirty="0">
                <a:latin typeface="Times New Roman" panose="02020603050405020304" charset="0"/>
              </a:rPr>
              <a:t>所产生的磁感应强度</a:t>
            </a:r>
            <a:endParaRPr lang="zh-CN" altLang="en-US" sz="2800" dirty="0">
              <a:latin typeface="Times New Roman" panose="02020603050405020304" charset="0"/>
            </a:endParaRPr>
          </a:p>
          <a:p>
            <a:pPr marL="0" lvl="1" indent="0" algn="l"/>
            <a:endParaRPr lang="zh-CN" altLang="en-US" sz="2800" dirty="0">
              <a:latin typeface="Times New Roman" panose="02020603050405020304" charset="0"/>
            </a:endParaRPr>
          </a:p>
          <a:p>
            <a:pPr marL="0" lvl="1" indent="0" algn="l"/>
            <a:endParaRPr lang="zh-CN" altLang="en-US" sz="2800" dirty="0">
              <a:latin typeface="Times New Roman" panose="02020603050405020304" charset="0"/>
            </a:endParaRPr>
          </a:p>
          <a:p>
            <a:endParaRPr lang="zh-CN" altLang="en-US" sz="2800" dirty="0">
              <a:latin typeface="Times New Roman" panose="02020603050405020304" charset="0"/>
            </a:endParaRPr>
          </a:p>
        </p:txBody>
      </p:sp>
      <p:graphicFrame>
        <p:nvGraphicFramePr>
          <p:cNvPr id="4" name="对象 30723"/>
          <p:cNvGraphicFramePr>
            <a:graphicFrameLocks noChangeAspect="1"/>
          </p:cNvGraphicFramePr>
          <p:nvPr>
            <p:custDataLst>
              <p:tags r:id="rId10"/>
            </p:custDataLst>
          </p:nvPr>
        </p:nvGraphicFramePr>
        <p:xfrm>
          <a:off x="2136775" y="1597025"/>
          <a:ext cx="320675" cy="471488"/>
        </p:xfrm>
        <a:graphic>
          <a:graphicData uri="http://schemas.openxmlformats.org/presentationml/2006/ole">
            <mc:AlternateContent xmlns:mc="http://schemas.openxmlformats.org/markup-compatibility/2006">
              <mc:Choice xmlns:v="urn:schemas-microsoft-com:vml" Requires="v">
                <p:oleObj spid="_x0000_s6" name="" r:id="rId11" imgW="127635" imgH="178435" progId="Equation.DSMT4">
                  <p:embed/>
                </p:oleObj>
              </mc:Choice>
              <mc:Fallback>
                <p:oleObj name="" r:id="rId11" imgW="127635" imgH="178435" progId="Equation.DSMT4">
                  <p:embed/>
                  <p:pic>
                    <p:nvPicPr>
                      <p:cNvPr id="0" name="图片 3109"/>
                      <p:cNvPicPr/>
                      <p:nvPr/>
                    </p:nvPicPr>
                    <p:blipFill>
                      <a:blip r:embed="rId12"/>
                      <a:stretch>
                        <a:fillRect/>
                      </a:stretch>
                    </p:blipFill>
                    <p:spPr>
                      <a:xfrm>
                        <a:off x="2136775" y="1597025"/>
                        <a:ext cx="320675" cy="471488"/>
                      </a:xfrm>
                      <a:prstGeom prst="rect">
                        <a:avLst/>
                      </a:prstGeom>
                      <a:noFill/>
                      <a:ln w="38100">
                        <a:noFill/>
                        <a:miter/>
                      </a:ln>
                    </p:spPr>
                  </p:pic>
                </p:oleObj>
              </mc:Fallback>
            </mc:AlternateContent>
          </a:graphicData>
        </a:graphic>
      </p:graphicFrame>
      <p:sp>
        <p:nvSpPr>
          <p:cNvPr id="7" name="矩形 30724"/>
          <p:cNvSpPr/>
          <p:nvPr>
            <p:custDataLst>
              <p:tags r:id="rId13"/>
            </p:custDataLst>
          </p:nvPr>
        </p:nvSpPr>
        <p:spPr>
          <a:xfrm>
            <a:off x="2484438" y="1773238"/>
            <a:ext cx="2951162" cy="457200"/>
          </a:xfrm>
          <a:prstGeom prst="rect">
            <a:avLst/>
          </a:prstGeom>
          <a:noFill/>
          <a:ln w="9525">
            <a:noFill/>
          </a:ln>
        </p:spPr>
        <p:txBody>
          <a:bodyPr anchor="t" anchorCtr="0"/>
          <a:p>
            <a:pPr lvl="1" indent="0"/>
            <a:endParaRPr lang="zh-CN" altLang="en-US" sz="2800" dirty="0">
              <a:latin typeface="Times New Roman" panose="02020603050405020304" charset="0"/>
            </a:endParaRPr>
          </a:p>
        </p:txBody>
      </p:sp>
      <p:graphicFrame>
        <p:nvGraphicFramePr>
          <p:cNvPr id="18" name="对象 30725"/>
          <p:cNvGraphicFramePr>
            <a:graphicFrameLocks noChangeAspect="1"/>
          </p:cNvGraphicFramePr>
          <p:nvPr>
            <p:custDataLst>
              <p:tags r:id="rId14"/>
            </p:custDataLst>
          </p:nvPr>
        </p:nvGraphicFramePr>
        <p:xfrm>
          <a:off x="4857750" y="1667193"/>
          <a:ext cx="530792" cy="360000"/>
        </p:xfrm>
        <a:graphic>
          <a:graphicData uri="http://schemas.openxmlformats.org/presentationml/2006/ole">
            <mc:AlternateContent xmlns:mc="http://schemas.openxmlformats.org/markup-compatibility/2006">
              <mc:Choice xmlns:v="urn:schemas-microsoft-com:vml" Requires="v">
                <p:oleObj spid="_x0000_s19" name="" r:id="rId15" imgW="267335" imgH="178435" progId="Equation.DSMT4">
                  <p:embed/>
                </p:oleObj>
              </mc:Choice>
              <mc:Fallback>
                <p:oleObj name="" r:id="rId15" imgW="267335" imgH="178435" progId="Equation.DSMT4">
                  <p:embed/>
                  <p:pic>
                    <p:nvPicPr>
                      <p:cNvPr id="0" name="图片 3112"/>
                      <p:cNvPicPr/>
                      <p:nvPr/>
                    </p:nvPicPr>
                    <p:blipFill>
                      <a:blip r:embed="rId16"/>
                      <a:stretch>
                        <a:fillRect/>
                      </a:stretch>
                    </p:blipFill>
                    <p:spPr>
                      <a:xfrm>
                        <a:off x="4857750" y="1667193"/>
                        <a:ext cx="530792" cy="360000"/>
                      </a:xfrm>
                      <a:prstGeom prst="rect">
                        <a:avLst/>
                      </a:prstGeom>
                      <a:noFill/>
                      <a:ln w="38100">
                        <a:noFill/>
                        <a:miter/>
                      </a:ln>
                    </p:spPr>
                  </p:pic>
                </p:oleObj>
              </mc:Fallback>
            </mc:AlternateContent>
          </a:graphicData>
        </a:graphic>
      </p:graphicFrame>
      <p:graphicFrame>
        <p:nvGraphicFramePr>
          <p:cNvPr id="20" name="对象 30727"/>
          <p:cNvGraphicFramePr>
            <a:graphicFrameLocks noChangeAspect="1"/>
          </p:cNvGraphicFramePr>
          <p:nvPr>
            <p:custDataLst>
              <p:tags r:id="rId17"/>
            </p:custDataLst>
          </p:nvPr>
        </p:nvGraphicFramePr>
        <p:xfrm>
          <a:off x="7814945" y="1700213"/>
          <a:ext cx="305438" cy="324000"/>
        </p:xfrm>
        <a:graphic>
          <a:graphicData uri="http://schemas.openxmlformats.org/presentationml/2006/ole">
            <mc:AlternateContent xmlns:mc="http://schemas.openxmlformats.org/markup-compatibility/2006">
              <mc:Choice xmlns:v="urn:schemas-microsoft-com:vml" Requires="v">
                <p:oleObj spid="_x0000_s21" name="" r:id="rId18" imgW="153035" imgH="165735" progId="Equation.DSMT4">
                  <p:embed/>
                </p:oleObj>
              </mc:Choice>
              <mc:Fallback>
                <p:oleObj name="" r:id="rId18" imgW="153035" imgH="165735" progId="Equation.DSMT4">
                  <p:embed/>
                  <p:pic>
                    <p:nvPicPr>
                      <p:cNvPr id="0" name="图片 3108"/>
                      <p:cNvPicPr/>
                      <p:nvPr/>
                    </p:nvPicPr>
                    <p:blipFill>
                      <a:blip r:embed="rId19"/>
                      <a:stretch>
                        <a:fillRect/>
                      </a:stretch>
                    </p:blipFill>
                    <p:spPr>
                      <a:xfrm>
                        <a:off x="7814945" y="1700213"/>
                        <a:ext cx="305438" cy="324000"/>
                      </a:xfrm>
                      <a:prstGeom prst="rect">
                        <a:avLst/>
                      </a:prstGeom>
                      <a:noFill/>
                      <a:ln w="38100">
                        <a:noFill/>
                        <a:miter/>
                      </a:ln>
                    </p:spPr>
                  </p:pic>
                </p:oleObj>
              </mc:Fallback>
            </mc:AlternateContent>
          </a:graphicData>
        </a:graphic>
      </p:graphicFrame>
      <p:graphicFrame>
        <p:nvGraphicFramePr>
          <p:cNvPr id="22" name="对象 30729"/>
          <p:cNvGraphicFramePr>
            <a:graphicFrameLocks noChangeAspect="1"/>
          </p:cNvGraphicFramePr>
          <p:nvPr>
            <p:custDataLst>
              <p:tags r:id="rId20"/>
            </p:custDataLst>
          </p:nvPr>
        </p:nvGraphicFramePr>
        <p:xfrm>
          <a:off x="3512185" y="2816543"/>
          <a:ext cx="2805369" cy="936000"/>
        </p:xfrm>
        <a:graphic>
          <a:graphicData uri="http://schemas.openxmlformats.org/presentationml/2006/ole">
            <mc:AlternateContent xmlns:mc="http://schemas.openxmlformats.org/markup-compatibility/2006">
              <mc:Choice xmlns:v="urn:schemas-microsoft-com:vml" Requires="v">
                <p:oleObj spid="_x0000_s23" name="" r:id="rId21" imgW="1169670" imgH="394335" progId="Equation.DSMT4">
                  <p:embed/>
                </p:oleObj>
              </mc:Choice>
              <mc:Fallback>
                <p:oleObj name="" r:id="rId21" imgW="1169670" imgH="394335" progId="Equation.DSMT4">
                  <p:embed/>
                  <p:pic>
                    <p:nvPicPr>
                      <p:cNvPr id="0" name="图片 3111"/>
                      <p:cNvPicPr/>
                      <p:nvPr/>
                    </p:nvPicPr>
                    <p:blipFill>
                      <a:blip r:embed="rId22"/>
                      <a:stretch>
                        <a:fillRect/>
                      </a:stretch>
                    </p:blipFill>
                    <p:spPr>
                      <a:xfrm>
                        <a:off x="3512185" y="2816543"/>
                        <a:ext cx="2805369" cy="936000"/>
                      </a:xfrm>
                      <a:prstGeom prst="rect">
                        <a:avLst/>
                      </a:prstGeom>
                      <a:noFill/>
                      <a:ln w="38100">
                        <a:noFill/>
                        <a:miter/>
                      </a:ln>
                    </p:spPr>
                  </p:pic>
                </p:oleObj>
              </mc:Fallback>
            </mc:AlternateContent>
          </a:graphicData>
        </a:graphic>
      </p:graphicFrame>
      <p:grpSp>
        <p:nvGrpSpPr>
          <p:cNvPr id="24" name="组合 30731"/>
          <p:cNvGrpSpPr/>
          <p:nvPr/>
        </p:nvGrpSpPr>
        <p:grpSpPr>
          <a:xfrm>
            <a:off x="8744903" y="2380298"/>
            <a:ext cx="3036887" cy="2259012"/>
            <a:chOff x="0" y="0"/>
            <a:chExt cx="1580" cy="881"/>
          </a:xfrm>
        </p:grpSpPr>
        <p:sp>
          <p:nvSpPr>
            <p:cNvPr id="25" name="任意多边形 30732"/>
            <p:cNvSpPr/>
            <p:nvPr>
              <p:custDataLst>
                <p:tags r:id="rId23"/>
              </p:custDataLst>
            </p:nvPr>
          </p:nvSpPr>
          <p:spPr>
            <a:xfrm>
              <a:off x="0" y="0"/>
              <a:ext cx="635" cy="667"/>
            </a:xfrm>
            <a:custGeom>
              <a:avLst/>
              <a:gdLst/>
              <a:ahLst/>
              <a:cxnLst/>
              <a:pathLst>
                <a:path w="635" h="667">
                  <a:moveTo>
                    <a:pt x="355" y="17"/>
                  </a:moveTo>
                  <a:cubicBezTo>
                    <a:pt x="390" y="28"/>
                    <a:pt x="426" y="33"/>
                    <a:pt x="462" y="42"/>
                  </a:cubicBezTo>
                  <a:cubicBezTo>
                    <a:pt x="490" y="69"/>
                    <a:pt x="517" y="97"/>
                    <a:pt x="545" y="124"/>
                  </a:cubicBezTo>
                  <a:cubicBezTo>
                    <a:pt x="571" y="205"/>
                    <a:pt x="529" y="92"/>
                    <a:pt x="578" y="165"/>
                  </a:cubicBezTo>
                  <a:cubicBezTo>
                    <a:pt x="591" y="185"/>
                    <a:pt x="595" y="233"/>
                    <a:pt x="602" y="256"/>
                  </a:cubicBezTo>
                  <a:cubicBezTo>
                    <a:pt x="614" y="297"/>
                    <a:pt x="627" y="329"/>
                    <a:pt x="635" y="371"/>
                  </a:cubicBezTo>
                  <a:cubicBezTo>
                    <a:pt x="626" y="442"/>
                    <a:pt x="613" y="546"/>
                    <a:pt x="561" y="601"/>
                  </a:cubicBezTo>
                  <a:cubicBezTo>
                    <a:pt x="545" y="618"/>
                    <a:pt x="526" y="641"/>
                    <a:pt x="504" y="651"/>
                  </a:cubicBezTo>
                  <a:cubicBezTo>
                    <a:pt x="488" y="658"/>
                    <a:pt x="454" y="667"/>
                    <a:pt x="454" y="667"/>
                  </a:cubicBezTo>
                  <a:cubicBezTo>
                    <a:pt x="338" y="662"/>
                    <a:pt x="288" y="660"/>
                    <a:pt x="191" y="642"/>
                  </a:cubicBezTo>
                  <a:cubicBezTo>
                    <a:pt x="164" y="629"/>
                    <a:pt x="132" y="621"/>
                    <a:pt x="109" y="601"/>
                  </a:cubicBezTo>
                  <a:cubicBezTo>
                    <a:pt x="78" y="574"/>
                    <a:pt x="62" y="547"/>
                    <a:pt x="34" y="519"/>
                  </a:cubicBezTo>
                  <a:cubicBezTo>
                    <a:pt x="29" y="503"/>
                    <a:pt x="23" y="486"/>
                    <a:pt x="18" y="470"/>
                  </a:cubicBezTo>
                  <a:cubicBezTo>
                    <a:pt x="15" y="462"/>
                    <a:pt x="10" y="445"/>
                    <a:pt x="10" y="445"/>
                  </a:cubicBezTo>
                  <a:cubicBezTo>
                    <a:pt x="13" y="393"/>
                    <a:pt x="0" y="249"/>
                    <a:pt x="51" y="198"/>
                  </a:cubicBezTo>
                  <a:cubicBezTo>
                    <a:pt x="67" y="150"/>
                    <a:pt x="73" y="135"/>
                    <a:pt x="109" y="99"/>
                  </a:cubicBezTo>
                  <a:cubicBezTo>
                    <a:pt x="121" y="62"/>
                    <a:pt x="131" y="69"/>
                    <a:pt x="166" y="58"/>
                  </a:cubicBezTo>
                  <a:cubicBezTo>
                    <a:pt x="228" y="0"/>
                    <a:pt x="226" y="26"/>
                    <a:pt x="347" y="34"/>
                  </a:cubicBezTo>
                  <a:cubicBezTo>
                    <a:pt x="361" y="31"/>
                    <a:pt x="374" y="28"/>
                    <a:pt x="388" y="25"/>
                  </a:cubicBezTo>
                  <a:cubicBezTo>
                    <a:pt x="396" y="23"/>
                    <a:pt x="413" y="17"/>
                    <a:pt x="413" y="17"/>
                  </a:cubicBezTo>
                </a:path>
              </a:pathLst>
            </a:custGeom>
            <a:noFill/>
            <a:ln w="9525" cap="flat" cmpd="sng">
              <a:solidFill>
                <a:schemeClr val="tx1"/>
              </a:solidFill>
              <a:prstDash val="solid"/>
              <a:round/>
              <a:headEnd type="triangle" w="med" len="med"/>
              <a:tailEnd type="none" w="med" len="med"/>
            </a:ln>
          </p:spPr>
          <p:txBody>
            <a:bodyPr/>
            <a:p>
              <a:endParaRPr lang="zh-CN" altLang="en-US"/>
            </a:p>
          </p:txBody>
        </p:sp>
        <p:sp>
          <p:nvSpPr>
            <p:cNvPr id="26" name="文本框 30733"/>
            <p:cNvSpPr txBox="1"/>
            <p:nvPr>
              <p:custDataLst>
                <p:tags r:id="rId24"/>
              </p:custDataLst>
            </p:nvPr>
          </p:nvSpPr>
          <p:spPr>
            <a:xfrm>
              <a:off x="217" y="677"/>
              <a:ext cx="177" cy="204"/>
            </a:xfrm>
            <a:prstGeom prst="rect">
              <a:avLst/>
            </a:prstGeom>
            <a:noFill/>
            <a:ln w="9525">
              <a:noFill/>
            </a:ln>
          </p:spPr>
          <p:txBody>
            <a:bodyPr wrap="none" anchor="t" anchorCtr="0">
              <a:spAutoFit/>
            </a:bodyPr>
            <a:p>
              <a:r>
                <a:rPr lang="en-US" altLang="zh-CN" sz="2800" dirty="0">
                  <a:latin typeface="Arial" panose="020B0604020202020204" pitchFamily="34" charset="0"/>
                </a:rPr>
                <a:t>l’</a:t>
              </a:r>
              <a:endParaRPr lang="en-US" altLang="zh-CN" sz="2800" baseline="-25000" dirty="0">
                <a:latin typeface="Arial" panose="020B0604020202020204" pitchFamily="34" charset="0"/>
              </a:endParaRPr>
            </a:p>
          </p:txBody>
        </p:sp>
        <p:sp>
          <p:nvSpPr>
            <p:cNvPr id="27" name="直接连接符 30734"/>
            <p:cNvSpPr/>
            <p:nvPr>
              <p:custDataLst>
                <p:tags r:id="rId25"/>
              </p:custDataLst>
            </p:nvPr>
          </p:nvSpPr>
          <p:spPr>
            <a:xfrm>
              <a:off x="576" y="194"/>
              <a:ext cx="62" cy="182"/>
            </a:xfrm>
            <a:prstGeom prst="line">
              <a:avLst/>
            </a:prstGeom>
            <a:ln w="57150" cap="flat" cmpd="sng">
              <a:solidFill>
                <a:schemeClr val="tx1"/>
              </a:solidFill>
              <a:prstDash val="solid"/>
              <a:round/>
              <a:headEnd type="triangle" w="med" len="med"/>
              <a:tailEnd type="none" w="med" len="med"/>
            </a:ln>
          </p:spPr>
        </p:sp>
        <p:sp>
          <p:nvSpPr>
            <p:cNvPr id="28" name="直接连接符 30735"/>
            <p:cNvSpPr/>
            <p:nvPr>
              <p:custDataLst>
                <p:tags r:id="rId26"/>
              </p:custDataLst>
            </p:nvPr>
          </p:nvSpPr>
          <p:spPr>
            <a:xfrm>
              <a:off x="638" y="376"/>
              <a:ext cx="771" cy="91"/>
            </a:xfrm>
            <a:prstGeom prst="line">
              <a:avLst/>
            </a:prstGeom>
            <a:ln w="9525" cap="flat" cmpd="sng">
              <a:solidFill>
                <a:schemeClr val="tx1"/>
              </a:solidFill>
              <a:prstDash val="solid"/>
              <a:round/>
              <a:headEnd type="none" w="med" len="med"/>
              <a:tailEnd type="triangle" w="med" len="med"/>
            </a:ln>
          </p:spPr>
        </p:sp>
        <p:sp>
          <p:nvSpPr>
            <p:cNvPr id="29" name="文本框 30736"/>
            <p:cNvSpPr txBox="1"/>
            <p:nvPr>
              <p:custDataLst>
                <p:tags r:id="rId27"/>
              </p:custDataLst>
            </p:nvPr>
          </p:nvSpPr>
          <p:spPr>
            <a:xfrm>
              <a:off x="601" y="84"/>
              <a:ext cx="280" cy="204"/>
            </a:xfrm>
            <a:prstGeom prst="rect">
              <a:avLst/>
            </a:prstGeom>
            <a:noFill/>
            <a:ln w="9525">
              <a:noFill/>
            </a:ln>
          </p:spPr>
          <p:txBody>
            <a:bodyPr wrap="none" anchor="t" anchorCtr="0">
              <a:spAutoFit/>
            </a:bodyPr>
            <a:p>
              <a:r>
                <a:rPr lang="en-US" altLang="zh-CN" sz="2800" dirty="0">
                  <a:latin typeface="Arial" panose="020B0604020202020204" pitchFamily="34" charset="0"/>
                </a:rPr>
                <a:t>dl’</a:t>
              </a:r>
              <a:endParaRPr lang="en-US" altLang="zh-CN" sz="2800" baseline="-25000" dirty="0">
                <a:latin typeface="Arial" panose="020B0604020202020204" pitchFamily="34" charset="0"/>
              </a:endParaRPr>
            </a:p>
          </p:txBody>
        </p:sp>
        <p:sp>
          <p:nvSpPr>
            <p:cNvPr id="30" name="文本框 30737"/>
            <p:cNvSpPr txBox="1"/>
            <p:nvPr>
              <p:custDataLst>
                <p:tags r:id="rId28"/>
              </p:custDataLst>
            </p:nvPr>
          </p:nvSpPr>
          <p:spPr>
            <a:xfrm>
              <a:off x="1361" y="323"/>
              <a:ext cx="219" cy="204"/>
            </a:xfrm>
            <a:prstGeom prst="rect">
              <a:avLst/>
            </a:prstGeom>
            <a:noFill/>
            <a:ln w="9525">
              <a:noFill/>
            </a:ln>
          </p:spPr>
          <p:txBody>
            <a:bodyPr wrap="none" anchor="t" anchorCtr="0">
              <a:spAutoFit/>
            </a:bodyPr>
            <a:p>
              <a:r>
                <a:rPr lang="en-US" altLang="zh-CN" sz="2800" dirty="0">
                  <a:latin typeface="Arial" panose="020B0604020202020204" pitchFamily="34" charset="0"/>
                </a:rPr>
                <a:t>P</a:t>
              </a:r>
              <a:endParaRPr lang="en-US" altLang="zh-CN" sz="2800" baseline="-25000" dirty="0">
                <a:latin typeface="Arial" panose="020B0604020202020204" pitchFamily="34" charset="0"/>
              </a:endParaRPr>
            </a:p>
          </p:txBody>
        </p:sp>
        <p:graphicFrame>
          <p:nvGraphicFramePr>
            <p:cNvPr id="31" name="对象 30738"/>
            <p:cNvGraphicFramePr>
              <a:graphicFrameLocks noChangeAspect="1"/>
            </p:cNvGraphicFramePr>
            <p:nvPr>
              <p:custDataLst>
                <p:tags r:id="rId29"/>
              </p:custDataLst>
            </p:nvPr>
          </p:nvGraphicFramePr>
          <p:xfrm>
            <a:off x="907" y="171"/>
            <a:ext cx="179" cy="226"/>
          </p:xfrm>
          <a:graphic>
            <a:graphicData uri="http://schemas.openxmlformats.org/presentationml/2006/ole">
              <mc:AlternateContent xmlns:mc="http://schemas.openxmlformats.org/markup-compatibility/2006">
                <mc:Choice xmlns:v="urn:schemas-microsoft-com:vml" Requires="v">
                  <p:oleObj spid="_x0000_s32" name="" r:id="rId30" imgW="178435" imgH="229235" progId="Equation.DSMT4">
                    <p:embed/>
                  </p:oleObj>
                </mc:Choice>
                <mc:Fallback>
                  <p:oleObj name="" r:id="rId30" imgW="178435" imgH="229235" progId="Equation.DSMT4">
                    <p:embed/>
                    <p:pic>
                      <p:nvPicPr>
                        <p:cNvPr id="0" name="图片 3113"/>
                        <p:cNvPicPr/>
                        <p:nvPr/>
                      </p:nvPicPr>
                      <p:blipFill>
                        <a:blip r:embed="rId31"/>
                        <a:stretch>
                          <a:fillRect/>
                        </a:stretch>
                      </p:blipFill>
                      <p:spPr>
                        <a:xfrm>
                          <a:off x="907" y="171"/>
                          <a:ext cx="179" cy="226"/>
                        </a:xfrm>
                        <a:prstGeom prst="rect">
                          <a:avLst/>
                        </a:prstGeom>
                        <a:noFill/>
                        <a:ln w="38100">
                          <a:noFill/>
                          <a:miter/>
                        </a:ln>
                      </p:spPr>
                    </p:pic>
                  </p:oleObj>
                </mc:Fallback>
              </mc:AlternateContent>
            </a:graphicData>
          </a:graphic>
        </p:graphicFrame>
        <p:sp>
          <p:nvSpPr>
            <p:cNvPr id="33" name="文本框 30739"/>
            <p:cNvSpPr txBox="1"/>
            <p:nvPr>
              <p:custDataLst>
                <p:tags r:id="rId32"/>
              </p:custDataLst>
            </p:nvPr>
          </p:nvSpPr>
          <p:spPr>
            <a:xfrm>
              <a:off x="869" y="443"/>
              <a:ext cx="210" cy="180"/>
            </a:xfrm>
            <a:prstGeom prst="rect">
              <a:avLst/>
            </a:prstGeom>
            <a:noFill/>
            <a:ln w="9525">
              <a:noFill/>
            </a:ln>
          </p:spPr>
          <p:txBody>
            <a:bodyPr wrap="none" anchor="t" anchorCtr="0">
              <a:spAutoFit/>
            </a:bodyPr>
            <a:p>
              <a:r>
                <a:rPr lang="en-US" altLang="zh-CN" sz="2400" dirty="0">
                  <a:latin typeface="Arial" panose="020B0604020202020204" pitchFamily="34" charset="0"/>
                </a:rPr>
                <a:t>R</a:t>
              </a:r>
              <a:endParaRPr lang="en-US" altLang="zh-CN" sz="2400" baseline="-25000" dirty="0">
                <a:latin typeface="Arial" panose="020B0604020202020204" pitchFamily="34" charset="0"/>
              </a:endParaRPr>
            </a:p>
          </p:txBody>
        </p:sp>
      </p:grpSp>
      <p:grpSp>
        <p:nvGrpSpPr>
          <p:cNvPr id="41" name="组合 40"/>
          <p:cNvGrpSpPr/>
          <p:nvPr/>
        </p:nvGrpSpPr>
        <p:grpSpPr>
          <a:xfrm>
            <a:off x="400050" y="4041775"/>
            <a:ext cx="7650480" cy="521970"/>
            <a:chOff x="630" y="6833"/>
            <a:chExt cx="12048" cy="822"/>
          </a:xfrm>
        </p:grpSpPr>
        <p:sp>
          <p:nvSpPr>
            <p:cNvPr id="34" name="矩形 30740"/>
            <p:cNvSpPr/>
            <p:nvPr>
              <p:custDataLst>
                <p:tags r:id="rId33"/>
              </p:custDataLst>
            </p:nvPr>
          </p:nvSpPr>
          <p:spPr>
            <a:xfrm>
              <a:off x="630" y="6833"/>
              <a:ext cx="12048" cy="822"/>
            </a:xfrm>
            <a:prstGeom prst="rect">
              <a:avLst/>
            </a:prstGeom>
            <a:noFill/>
            <a:ln w="9525">
              <a:noFill/>
            </a:ln>
          </p:spPr>
          <p:txBody>
            <a:bodyPr wrap="square" anchor="ctr" anchorCtr="0">
              <a:spAutoFit/>
            </a:bodyPr>
            <a:p>
              <a:pPr indent="266700"/>
              <a:r>
                <a:rPr lang="zh-CN" altLang="en-US" sz="2800" dirty="0">
                  <a:latin typeface="Times New Roman" panose="02020603050405020304" charset="0"/>
                </a:rPr>
                <a:t>整个电流回路    在    点所产生的磁感应强度为</a:t>
              </a:r>
              <a:endParaRPr lang="zh-CN" altLang="en-US" sz="2800" dirty="0">
                <a:latin typeface="Times New Roman" panose="02020603050405020304" charset="0"/>
              </a:endParaRPr>
            </a:p>
          </p:txBody>
        </p:sp>
        <p:graphicFrame>
          <p:nvGraphicFramePr>
            <p:cNvPr id="35" name="对象 30741"/>
            <p:cNvGraphicFramePr>
              <a:graphicFrameLocks noChangeAspect="1"/>
            </p:cNvGraphicFramePr>
            <p:nvPr>
              <p:custDataLst>
                <p:tags r:id="rId34"/>
              </p:custDataLst>
            </p:nvPr>
          </p:nvGraphicFramePr>
          <p:xfrm>
            <a:off x="4595" y="6875"/>
            <a:ext cx="453" cy="660"/>
          </p:xfrm>
          <a:graphic>
            <a:graphicData uri="http://schemas.openxmlformats.org/presentationml/2006/ole">
              <mc:AlternateContent xmlns:mc="http://schemas.openxmlformats.org/markup-compatibility/2006">
                <mc:Choice xmlns:v="urn:schemas-microsoft-com:vml" Requires="v">
                  <p:oleObj spid="_x0000_s36" name="" r:id="rId35" imgW="127635" imgH="178435" progId="Equation.DSMT4">
                    <p:embed/>
                  </p:oleObj>
                </mc:Choice>
                <mc:Fallback>
                  <p:oleObj name="" r:id="rId35" imgW="127635" imgH="178435" progId="Equation.DSMT4">
                    <p:embed/>
                    <p:pic>
                      <p:nvPicPr>
                        <p:cNvPr id="0" name="图片 3110"/>
                        <p:cNvPicPr/>
                        <p:nvPr/>
                      </p:nvPicPr>
                      <p:blipFill>
                        <a:blip r:embed="rId12"/>
                        <a:stretch>
                          <a:fillRect/>
                        </a:stretch>
                      </p:blipFill>
                      <p:spPr>
                        <a:xfrm>
                          <a:off x="4595" y="6875"/>
                          <a:ext cx="453" cy="660"/>
                        </a:xfrm>
                        <a:prstGeom prst="rect">
                          <a:avLst/>
                        </a:prstGeom>
                        <a:noFill/>
                        <a:ln w="38100">
                          <a:noFill/>
                          <a:miter/>
                        </a:ln>
                      </p:spPr>
                    </p:pic>
                  </p:oleObj>
                </mc:Fallback>
              </mc:AlternateContent>
            </a:graphicData>
          </a:graphic>
        </p:graphicFrame>
        <p:graphicFrame>
          <p:nvGraphicFramePr>
            <p:cNvPr id="37" name="对象 30743"/>
            <p:cNvGraphicFramePr>
              <a:graphicFrameLocks noChangeAspect="1"/>
            </p:cNvGraphicFramePr>
            <p:nvPr>
              <p:custDataLst>
                <p:tags r:id="rId36"/>
              </p:custDataLst>
            </p:nvPr>
          </p:nvGraphicFramePr>
          <p:xfrm>
            <a:off x="5728" y="6910"/>
            <a:ext cx="530" cy="565"/>
          </p:xfrm>
          <a:graphic>
            <a:graphicData uri="http://schemas.openxmlformats.org/presentationml/2006/ole">
              <mc:AlternateContent xmlns:mc="http://schemas.openxmlformats.org/markup-compatibility/2006">
                <mc:Choice xmlns:v="urn:schemas-microsoft-com:vml" Requires="v">
                  <p:oleObj spid="_x0000_s38" name="" r:id="rId37" imgW="153035" imgH="165735" progId="Equation.DSMT4">
                    <p:embed/>
                  </p:oleObj>
                </mc:Choice>
                <mc:Fallback>
                  <p:oleObj name="" r:id="rId37" imgW="153035" imgH="165735" progId="Equation.DSMT4">
                    <p:embed/>
                    <p:pic>
                      <p:nvPicPr>
                        <p:cNvPr id="0" name="图片 3122"/>
                        <p:cNvPicPr/>
                        <p:nvPr/>
                      </p:nvPicPr>
                      <p:blipFill>
                        <a:blip r:embed="rId19"/>
                        <a:stretch>
                          <a:fillRect/>
                        </a:stretch>
                      </p:blipFill>
                      <p:spPr>
                        <a:xfrm>
                          <a:off x="5728" y="6910"/>
                          <a:ext cx="530" cy="565"/>
                        </a:xfrm>
                        <a:prstGeom prst="rect">
                          <a:avLst/>
                        </a:prstGeom>
                        <a:noFill/>
                        <a:ln w="38100">
                          <a:noFill/>
                          <a:miter/>
                        </a:ln>
                      </p:spPr>
                    </p:pic>
                  </p:oleObj>
                </mc:Fallback>
              </mc:AlternateContent>
            </a:graphicData>
          </a:graphic>
        </p:graphicFrame>
      </p:grpSp>
      <p:graphicFrame>
        <p:nvGraphicFramePr>
          <p:cNvPr id="39" name="对象 30745"/>
          <p:cNvGraphicFramePr>
            <a:graphicFrameLocks noChangeAspect="1"/>
          </p:cNvGraphicFramePr>
          <p:nvPr>
            <p:custDataLst>
              <p:tags r:id="rId38"/>
            </p:custDataLst>
          </p:nvPr>
        </p:nvGraphicFramePr>
        <p:xfrm>
          <a:off x="3327400" y="4903788"/>
          <a:ext cx="3383388" cy="972000"/>
        </p:xfrm>
        <a:graphic>
          <a:graphicData uri="http://schemas.openxmlformats.org/presentationml/2006/ole">
            <mc:AlternateContent xmlns:mc="http://schemas.openxmlformats.org/markup-compatibility/2006">
              <mc:Choice xmlns:v="urn:schemas-microsoft-com:vml" Requires="v">
                <p:oleObj spid="_x0000_s40" name="" r:id="rId39" imgW="1195070" imgH="394335" progId="Equation.DSMT4">
                  <p:embed/>
                </p:oleObj>
              </mc:Choice>
              <mc:Fallback>
                <p:oleObj name="" r:id="rId39" imgW="1195070" imgH="394335" progId="Equation.DSMT4">
                  <p:embed/>
                  <p:pic>
                    <p:nvPicPr>
                      <p:cNvPr id="0" name="图片 3114"/>
                      <p:cNvPicPr/>
                      <p:nvPr/>
                    </p:nvPicPr>
                    <p:blipFill>
                      <a:blip r:embed="rId40"/>
                      <a:stretch>
                        <a:fillRect/>
                      </a:stretch>
                    </p:blipFill>
                    <p:spPr>
                      <a:xfrm>
                        <a:off x="3327400" y="4903788"/>
                        <a:ext cx="3383388" cy="972000"/>
                      </a:xfrm>
                      <a:prstGeom prst="rect">
                        <a:avLst/>
                      </a:prstGeom>
                      <a:noFill/>
                      <a:ln w="38100">
                        <a:noFill/>
                        <a:miter/>
                      </a:ln>
                    </p:spPr>
                  </p:pic>
                </p:oleObj>
              </mc:Fallback>
            </mc:AlternateContent>
          </a:graphicData>
        </a:graphic>
      </p:graphicFrame>
      <p:sp>
        <p:nvSpPr>
          <p:cNvPr id="42" name="文本框 41"/>
          <p:cNvSpPr txBox="1"/>
          <p:nvPr>
            <p:custDataLst>
              <p:tags r:id="rId41"/>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3.3.2 </a:t>
            </a:r>
            <a:r>
              <a:rPr sz="2400" b="1" kern="0">
                <a:sym typeface="+mn-ea"/>
              </a:rPr>
              <a:t>磁感应强度与毕奥——萨伐尔定律    </a:t>
            </a:r>
            <a:endParaRPr sz="2400" b="1" kern="0">
              <a:sym typeface="+mn-ea"/>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3</a:t>
            </a:r>
            <a:r>
              <a:rPr lang="zh-CN" sz="2800" dirty="0" err="1"/>
              <a:t>、</a:t>
            </a:r>
            <a:r>
              <a:rPr sz="2800" dirty="0" err="1"/>
              <a:t>安培定律和磁感应强度</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3.3.2 </a:t>
            </a:r>
            <a:r>
              <a:rPr sz="2400" b="1" kern="0">
                <a:sym typeface="+mn-ea"/>
              </a:rPr>
              <a:t>磁感应强度与毕奥——萨伐尔定律    </a:t>
            </a:r>
            <a:endParaRPr sz="2400" b="1" kern="0">
              <a:sym typeface="+mn-ea"/>
            </a:endParaRPr>
          </a:p>
        </p:txBody>
      </p:sp>
      <p:sp>
        <p:nvSpPr>
          <p:cNvPr id="8194" name="矩形 31746"/>
          <p:cNvSpPr/>
          <p:nvPr>
            <p:custDataLst>
              <p:tags r:id="rId10"/>
            </p:custDataLst>
          </p:nvPr>
        </p:nvSpPr>
        <p:spPr>
          <a:xfrm>
            <a:off x="646430" y="1471613"/>
            <a:ext cx="10041890" cy="953135"/>
          </a:xfrm>
          <a:prstGeom prst="rect">
            <a:avLst/>
          </a:prstGeom>
          <a:noFill/>
          <a:ln w="9525">
            <a:noFill/>
          </a:ln>
        </p:spPr>
        <p:txBody>
          <a:bodyPr wrap="square" anchor="ctr" anchorCtr="0">
            <a:spAutoFit/>
          </a:bodyPr>
          <a:p>
            <a:r>
              <a:rPr lang="zh-CN" altLang="en-US" sz="2800" dirty="0">
                <a:latin typeface="Times New Roman" panose="02020603050405020304" charset="0"/>
              </a:rPr>
              <a:t>如果电流以密度   分布在体积    中，由于电流元</a:t>
            </a:r>
            <a:endParaRPr lang="zh-CN" altLang="en-US" sz="2800" dirty="0">
              <a:latin typeface="Times New Roman" panose="02020603050405020304" charset="0"/>
            </a:endParaRPr>
          </a:p>
          <a:p>
            <a:endParaRPr lang="zh-CN" altLang="en-US" sz="2800" dirty="0">
              <a:latin typeface="Times New Roman" panose="02020603050405020304" charset="0"/>
            </a:endParaRPr>
          </a:p>
        </p:txBody>
      </p:sp>
      <p:graphicFrame>
        <p:nvGraphicFramePr>
          <p:cNvPr id="8195" name="对象 31747"/>
          <p:cNvGraphicFramePr>
            <a:graphicFrameLocks noChangeAspect="1"/>
          </p:cNvGraphicFramePr>
          <p:nvPr>
            <p:custDataLst>
              <p:tags r:id="rId11"/>
            </p:custDataLst>
          </p:nvPr>
        </p:nvGraphicFramePr>
        <p:xfrm>
          <a:off x="3165475" y="1555750"/>
          <a:ext cx="303213" cy="384175"/>
        </p:xfrm>
        <a:graphic>
          <a:graphicData uri="http://schemas.openxmlformats.org/presentationml/2006/ole">
            <mc:AlternateContent xmlns:mc="http://schemas.openxmlformats.org/markup-compatibility/2006">
              <mc:Choice xmlns:v="urn:schemas-microsoft-com:vml" Requires="v">
                <p:oleObj spid="_x0000_s3124" name="" r:id="rId12" imgW="140335" imgH="178435" progId="Equation.DSMT4">
                  <p:embed/>
                </p:oleObj>
              </mc:Choice>
              <mc:Fallback>
                <p:oleObj name="" r:id="rId12" imgW="140335" imgH="178435" progId="Equation.DSMT4">
                  <p:embed/>
                  <p:pic>
                    <p:nvPicPr>
                      <p:cNvPr id="0" name="图片 3123"/>
                      <p:cNvPicPr/>
                      <p:nvPr/>
                    </p:nvPicPr>
                    <p:blipFill>
                      <a:blip r:embed="rId13"/>
                      <a:stretch>
                        <a:fillRect/>
                      </a:stretch>
                    </p:blipFill>
                    <p:spPr>
                      <a:xfrm>
                        <a:off x="3165475" y="1555750"/>
                        <a:ext cx="303213" cy="384175"/>
                      </a:xfrm>
                      <a:prstGeom prst="rect">
                        <a:avLst/>
                      </a:prstGeom>
                      <a:noFill/>
                      <a:ln w="38100">
                        <a:noFill/>
                        <a:miter/>
                      </a:ln>
                    </p:spPr>
                  </p:pic>
                </p:oleObj>
              </mc:Fallback>
            </mc:AlternateContent>
          </a:graphicData>
        </a:graphic>
      </p:graphicFrame>
      <p:graphicFrame>
        <p:nvGraphicFramePr>
          <p:cNvPr id="8196" name="对象 31749"/>
          <p:cNvGraphicFramePr>
            <a:graphicFrameLocks noChangeAspect="1"/>
          </p:cNvGraphicFramePr>
          <p:nvPr>
            <p:custDataLst>
              <p:tags r:id="rId14"/>
            </p:custDataLst>
          </p:nvPr>
        </p:nvGraphicFramePr>
        <p:xfrm>
          <a:off x="5359400" y="1533525"/>
          <a:ext cx="325438" cy="325438"/>
        </p:xfrm>
        <a:graphic>
          <a:graphicData uri="http://schemas.openxmlformats.org/presentationml/2006/ole">
            <mc:AlternateContent xmlns:mc="http://schemas.openxmlformats.org/markup-compatibility/2006">
              <mc:Choice xmlns:v="urn:schemas-microsoft-com:vml" Requires="v">
                <p:oleObj spid="_x0000_s3126" name="" r:id="rId15" imgW="178435" imgH="178435" progId="Equation.DSMT4">
                  <p:embed/>
                </p:oleObj>
              </mc:Choice>
              <mc:Fallback>
                <p:oleObj name="" r:id="rId15" imgW="178435" imgH="178435" progId="Equation.DSMT4">
                  <p:embed/>
                  <p:pic>
                    <p:nvPicPr>
                      <p:cNvPr id="0" name="图片 3125"/>
                      <p:cNvPicPr/>
                      <p:nvPr/>
                    </p:nvPicPr>
                    <p:blipFill>
                      <a:blip r:embed="rId16"/>
                      <a:stretch>
                        <a:fillRect/>
                      </a:stretch>
                    </p:blipFill>
                    <p:spPr>
                      <a:xfrm>
                        <a:off x="5359400" y="1533525"/>
                        <a:ext cx="325438" cy="325438"/>
                      </a:xfrm>
                      <a:prstGeom prst="rect">
                        <a:avLst/>
                      </a:prstGeom>
                      <a:noFill/>
                      <a:ln w="38100">
                        <a:noFill/>
                        <a:miter/>
                      </a:ln>
                    </p:spPr>
                  </p:pic>
                </p:oleObj>
              </mc:Fallback>
            </mc:AlternateContent>
          </a:graphicData>
        </a:graphic>
      </p:graphicFrame>
      <p:graphicFrame>
        <p:nvGraphicFramePr>
          <p:cNvPr id="8197" name="对象 31751"/>
          <p:cNvGraphicFramePr>
            <a:graphicFrameLocks noChangeAspect="1"/>
          </p:cNvGraphicFramePr>
          <p:nvPr>
            <p:custDataLst>
              <p:tags r:id="rId17"/>
            </p:custDataLst>
          </p:nvPr>
        </p:nvGraphicFramePr>
        <p:xfrm>
          <a:off x="4343718" y="2145983"/>
          <a:ext cx="2835918" cy="396000"/>
        </p:xfrm>
        <a:graphic>
          <a:graphicData uri="http://schemas.openxmlformats.org/presentationml/2006/ole">
            <mc:AlternateContent xmlns:mc="http://schemas.openxmlformats.org/markup-compatibility/2006">
              <mc:Choice xmlns:v="urn:schemas-microsoft-com:vml" Requires="v">
                <p:oleObj spid="_x0000_s3125" name="" r:id="rId18" imgW="1296670" imgH="177800" progId="Equation.DSMT4">
                  <p:embed/>
                </p:oleObj>
              </mc:Choice>
              <mc:Fallback>
                <p:oleObj name="" r:id="rId18" imgW="1296670" imgH="177800" progId="Equation.DSMT4">
                  <p:embed/>
                  <p:pic>
                    <p:nvPicPr>
                      <p:cNvPr id="0" name="图片 3124"/>
                      <p:cNvPicPr/>
                      <p:nvPr/>
                    </p:nvPicPr>
                    <p:blipFill>
                      <a:blip r:embed="rId19"/>
                      <a:stretch>
                        <a:fillRect/>
                      </a:stretch>
                    </p:blipFill>
                    <p:spPr>
                      <a:xfrm>
                        <a:off x="4343718" y="2145983"/>
                        <a:ext cx="2835918" cy="396000"/>
                      </a:xfrm>
                      <a:prstGeom prst="rect">
                        <a:avLst/>
                      </a:prstGeom>
                      <a:noFill/>
                      <a:ln w="38100">
                        <a:noFill/>
                        <a:miter/>
                      </a:ln>
                    </p:spPr>
                  </p:pic>
                </p:oleObj>
              </mc:Fallback>
            </mc:AlternateContent>
          </a:graphicData>
        </a:graphic>
      </p:graphicFrame>
      <p:sp>
        <p:nvSpPr>
          <p:cNvPr id="8198" name="矩形 31752"/>
          <p:cNvSpPr/>
          <p:nvPr>
            <p:custDataLst>
              <p:tags r:id="rId20"/>
            </p:custDataLst>
          </p:nvPr>
        </p:nvSpPr>
        <p:spPr>
          <a:xfrm>
            <a:off x="357188" y="3108325"/>
            <a:ext cx="2582862" cy="520700"/>
          </a:xfrm>
          <a:prstGeom prst="rect">
            <a:avLst/>
          </a:prstGeom>
          <a:noFill/>
          <a:ln w="9525">
            <a:noFill/>
          </a:ln>
        </p:spPr>
        <p:txBody>
          <a:bodyPr wrap="none" anchor="ctr" anchorCtr="0">
            <a:spAutoFit/>
          </a:bodyPr>
          <a:p>
            <a:pPr indent="266700"/>
            <a:r>
              <a:rPr lang="zh-CN" altLang="en-US" sz="2800" dirty="0">
                <a:latin typeface="Times New Roman" panose="02020603050405020304" charset="0"/>
              </a:rPr>
              <a:t>于是上式变为</a:t>
            </a:r>
            <a:endParaRPr lang="zh-CN" altLang="en-US" sz="2800" dirty="0">
              <a:latin typeface="Times New Roman" panose="02020603050405020304" charset="0"/>
            </a:endParaRPr>
          </a:p>
        </p:txBody>
      </p:sp>
      <p:graphicFrame>
        <p:nvGraphicFramePr>
          <p:cNvPr id="8199" name="对象 31753"/>
          <p:cNvGraphicFramePr>
            <a:graphicFrameLocks noChangeAspect="1"/>
          </p:cNvGraphicFramePr>
          <p:nvPr>
            <p:custDataLst>
              <p:tags r:id="rId21"/>
            </p:custDataLst>
          </p:nvPr>
        </p:nvGraphicFramePr>
        <p:xfrm>
          <a:off x="4261168" y="3384233"/>
          <a:ext cx="3084000" cy="936000"/>
        </p:xfrm>
        <a:graphic>
          <a:graphicData uri="http://schemas.openxmlformats.org/presentationml/2006/ole">
            <mc:AlternateContent xmlns:mc="http://schemas.openxmlformats.org/markup-compatibility/2006">
              <mc:Choice xmlns:v="urn:schemas-microsoft-com:vml" Requires="v">
                <p:oleObj spid="_x0000_s3116" name="" r:id="rId22" imgW="1284605" imgH="394335" progId="Equation.DSMT4">
                  <p:embed/>
                </p:oleObj>
              </mc:Choice>
              <mc:Fallback>
                <p:oleObj name="" r:id="rId22" imgW="1284605" imgH="394335" progId="Equation.DSMT4">
                  <p:embed/>
                  <p:pic>
                    <p:nvPicPr>
                      <p:cNvPr id="0" name="图片 3115"/>
                      <p:cNvPicPr/>
                      <p:nvPr/>
                    </p:nvPicPr>
                    <p:blipFill>
                      <a:blip r:embed="rId23"/>
                      <a:stretch>
                        <a:fillRect/>
                      </a:stretch>
                    </p:blipFill>
                    <p:spPr>
                      <a:xfrm>
                        <a:off x="4261168" y="3384233"/>
                        <a:ext cx="3084000" cy="936000"/>
                      </a:xfrm>
                      <a:prstGeom prst="rect">
                        <a:avLst/>
                      </a:prstGeom>
                      <a:noFill/>
                      <a:ln w="38100">
                        <a:noFill/>
                        <a:miter/>
                      </a:ln>
                    </p:spPr>
                  </p:pic>
                </p:oleObj>
              </mc:Fallback>
            </mc:AlternateContent>
          </a:graphicData>
        </a:graphic>
      </p:graphicFrame>
      <p:grpSp>
        <p:nvGrpSpPr>
          <p:cNvPr id="2" name="组合 1"/>
          <p:cNvGrpSpPr/>
          <p:nvPr/>
        </p:nvGrpSpPr>
        <p:grpSpPr>
          <a:xfrm>
            <a:off x="357505" y="4530725"/>
            <a:ext cx="10044430" cy="1383030"/>
            <a:chOff x="563" y="7135"/>
            <a:chExt cx="15818" cy="2178"/>
          </a:xfrm>
        </p:grpSpPr>
        <p:sp>
          <p:nvSpPr>
            <p:cNvPr id="8200" name="矩形 31754"/>
            <p:cNvSpPr/>
            <p:nvPr>
              <p:custDataLst>
                <p:tags r:id="rId24"/>
              </p:custDataLst>
            </p:nvPr>
          </p:nvSpPr>
          <p:spPr>
            <a:xfrm>
              <a:off x="563" y="7135"/>
              <a:ext cx="15819" cy="2179"/>
            </a:xfrm>
            <a:prstGeom prst="rect">
              <a:avLst/>
            </a:prstGeom>
            <a:noFill/>
            <a:ln w="9525">
              <a:noFill/>
            </a:ln>
          </p:spPr>
          <p:txBody>
            <a:bodyPr wrap="square" anchor="ctr" anchorCtr="0">
              <a:spAutoFit/>
            </a:bodyPr>
            <a:p>
              <a:pPr indent="266700" eaLnBrk="0" hangingPunct="0"/>
              <a:r>
                <a:rPr lang="zh-CN" altLang="en-US" sz="2800" dirty="0">
                  <a:latin typeface="Times New Roman" panose="02020603050405020304" charset="0"/>
                </a:rPr>
                <a:t>对于以面电流密度   分布在面积    上的情形，同样可得</a:t>
              </a:r>
              <a:endParaRPr lang="zh-CN" altLang="en-US" sz="2800" dirty="0">
                <a:latin typeface="Times New Roman" panose="02020603050405020304" charset="0"/>
              </a:endParaRPr>
            </a:p>
            <a:p>
              <a:pPr indent="266700" eaLnBrk="0" hangingPunct="0"/>
              <a:endParaRPr lang="zh-CN" altLang="en-US" sz="2800" dirty="0">
                <a:latin typeface="Times New Roman" panose="02020603050405020304" charset="0"/>
              </a:endParaRPr>
            </a:p>
            <a:p>
              <a:pPr indent="266700" eaLnBrk="0" hangingPunct="0"/>
              <a:endParaRPr lang="zh-CN" altLang="en-US" sz="2800" dirty="0">
                <a:latin typeface="Times New Roman" panose="02020603050405020304" charset="0"/>
              </a:endParaRPr>
            </a:p>
          </p:txBody>
        </p:sp>
        <p:graphicFrame>
          <p:nvGraphicFramePr>
            <p:cNvPr id="8201" name="对象 31755"/>
            <p:cNvGraphicFramePr>
              <a:graphicFrameLocks noChangeAspect="1"/>
            </p:cNvGraphicFramePr>
            <p:nvPr>
              <p:custDataLst>
                <p:tags r:id="rId25"/>
              </p:custDataLst>
            </p:nvPr>
          </p:nvGraphicFramePr>
          <p:xfrm>
            <a:off x="5550" y="7237"/>
            <a:ext cx="569" cy="680"/>
          </p:xfrm>
          <a:graphic>
            <a:graphicData uri="http://schemas.openxmlformats.org/presentationml/2006/ole">
              <mc:AlternateContent xmlns:mc="http://schemas.openxmlformats.org/markup-compatibility/2006">
                <mc:Choice xmlns:v="urn:schemas-microsoft-com:vml" Requires="v">
                  <p:oleObj spid="_x0000_s3118" name="" r:id="rId26" imgW="191135" imgH="229235" progId="Equation.DSMT4">
                    <p:embed/>
                  </p:oleObj>
                </mc:Choice>
                <mc:Fallback>
                  <p:oleObj name="" r:id="rId26" imgW="191135" imgH="229235" progId="Equation.DSMT4">
                    <p:embed/>
                    <p:pic>
                      <p:nvPicPr>
                        <p:cNvPr id="0" name="图片 3117"/>
                        <p:cNvPicPr/>
                        <p:nvPr/>
                      </p:nvPicPr>
                      <p:blipFill>
                        <a:blip r:embed="rId27"/>
                        <a:stretch>
                          <a:fillRect/>
                        </a:stretch>
                      </p:blipFill>
                      <p:spPr>
                        <a:xfrm>
                          <a:off x="5550" y="7237"/>
                          <a:ext cx="569" cy="680"/>
                        </a:xfrm>
                        <a:prstGeom prst="rect">
                          <a:avLst/>
                        </a:prstGeom>
                        <a:noFill/>
                        <a:ln w="38100">
                          <a:noFill/>
                          <a:miter/>
                        </a:ln>
                      </p:spPr>
                    </p:pic>
                  </p:oleObj>
                </mc:Fallback>
              </mc:AlternateContent>
            </a:graphicData>
          </a:graphic>
        </p:graphicFrame>
        <p:graphicFrame>
          <p:nvGraphicFramePr>
            <p:cNvPr id="8202" name="对象 31757"/>
            <p:cNvGraphicFramePr>
              <a:graphicFrameLocks noChangeAspect="1"/>
            </p:cNvGraphicFramePr>
            <p:nvPr>
              <p:custDataLst>
                <p:tags r:id="rId28"/>
              </p:custDataLst>
            </p:nvPr>
          </p:nvGraphicFramePr>
          <p:xfrm>
            <a:off x="8885" y="7255"/>
            <a:ext cx="567" cy="567"/>
          </p:xfrm>
          <a:graphic>
            <a:graphicData uri="http://schemas.openxmlformats.org/presentationml/2006/ole">
              <mc:AlternateContent xmlns:mc="http://schemas.openxmlformats.org/markup-compatibility/2006">
                <mc:Choice xmlns:v="urn:schemas-microsoft-com:vml" Requires="v">
                  <p:oleObj spid="_x0000_s3119" name="" r:id="rId29" imgW="178435" imgH="178435" progId="Equation.DSMT4">
                    <p:embed/>
                  </p:oleObj>
                </mc:Choice>
                <mc:Fallback>
                  <p:oleObj name="" r:id="rId29" imgW="178435" imgH="178435" progId="Equation.DSMT4">
                    <p:embed/>
                    <p:pic>
                      <p:nvPicPr>
                        <p:cNvPr id="0" name="图片 3118"/>
                        <p:cNvPicPr/>
                        <p:nvPr/>
                      </p:nvPicPr>
                      <p:blipFill>
                        <a:blip r:embed="rId30"/>
                        <a:stretch>
                          <a:fillRect/>
                        </a:stretch>
                      </p:blipFill>
                      <p:spPr>
                        <a:xfrm>
                          <a:off x="8885" y="7255"/>
                          <a:ext cx="567" cy="567"/>
                        </a:xfrm>
                        <a:prstGeom prst="rect">
                          <a:avLst/>
                        </a:prstGeom>
                        <a:noFill/>
                        <a:ln w="38100">
                          <a:noFill/>
                          <a:miter/>
                        </a:ln>
                      </p:spPr>
                    </p:pic>
                  </p:oleObj>
                </mc:Fallback>
              </mc:AlternateContent>
            </a:graphicData>
          </a:graphic>
        </p:graphicFrame>
      </p:grpSp>
      <p:sp>
        <p:nvSpPr>
          <p:cNvPr id="8203" name="矩形 31758"/>
          <p:cNvSpPr/>
          <p:nvPr>
            <p:custDataLst>
              <p:tags r:id="rId31"/>
            </p:custDataLst>
          </p:nvPr>
        </p:nvSpPr>
        <p:spPr>
          <a:xfrm>
            <a:off x="5364163" y="4542155"/>
            <a:ext cx="3194050" cy="457200"/>
          </a:xfrm>
          <a:prstGeom prst="rect">
            <a:avLst/>
          </a:prstGeom>
          <a:noFill/>
          <a:ln w="9525">
            <a:noFill/>
          </a:ln>
        </p:spPr>
        <p:txBody>
          <a:bodyPr anchor="t" anchorCtr="0"/>
          <a:p>
            <a:pPr indent="266700"/>
            <a:endParaRPr lang="zh-CN" altLang="en-US" sz="2800" dirty="0">
              <a:latin typeface="Times New Roman" panose="02020603050405020304" charset="0"/>
            </a:endParaRPr>
          </a:p>
        </p:txBody>
      </p:sp>
      <p:graphicFrame>
        <p:nvGraphicFramePr>
          <p:cNvPr id="8204" name="对象 31759"/>
          <p:cNvGraphicFramePr>
            <a:graphicFrameLocks noChangeAspect="1"/>
          </p:cNvGraphicFramePr>
          <p:nvPr>
            <p:custDataLst>
              <p:tags r:id="rId32"/>
            </p:custDataLst>
          </p:nvPr>
        </p:nvGraphicFramePr>
        <p:xfrm>
          <a:off x="4261168" y="5117783"/>
          <a:ext cx="3051123" cy="900000"/>
        </p:xfrm>
        <a:graphic>
          <a:graphicData uri="http://schemas.openxmlformats.org/presentationml/2006/ole">
            <mc:AlternateContent xmlns:mc="http://schemas.openxmlformats.org/markup-compatibility/2006">
              <mc:Choice xmlns:v="urn:schemas-microsoft-com:vml" Requires="v">
                <p:oleObj spid="_x0000_s3120" name="" r:id="rId33" imgW="1322070" imgH="394335" progId="Equation.DSMT4">
                  <p:embed/>
                </p:oleObj>
              </mc:Choice>
              <mc:Fallback>
                <p:oleObj name="" r:id="rId33" imgW="1322070" imgH="394335" progId="Equation.DSMT4">
                  <p:embed/>
                  <p:pic>
                    <p:nvPicPr>
                      <p:cNvPr id="0" name="图片 3119"/>
                      <p:cNvPicPr/>
                      <p:nvPr/>
                    </p:nvPicPr>
                    <p:blipFill>
                      <a:blip r:embed="rId34"/>
                      <a:stretch>
                        <a:fillRect/>
                      </a:stretch>
                    </p:blipFill>
                    <p:spPr>
                      <a:xfrm>
                        <a:off x="4261168" y="5117783"/>
                        <a:ext cx="3051123" cy="9000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3</a:t>
            </a:r>
            <a:r>
              <a:rPr lang="zh-CN" sz="2800" dirty="0" err="1"/>
              <a:t>、</a:t>
            </a:r>
            <a:r>
              <a:rPr sz="2800" dirty="0" err="1"/>
              <a:t>安培定律和磁感应强度</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3.3.2 </a:t>
            </a:r>
            <a:r>
              <a:rPr sz="2400" b="1" kern="0">
                <a:sym typeface="+mn-ea"/>
              </a:rPr>
              <a:t>磁感应强度与毕奥——萨伐尔定律    </a:t>
            </a:r>
            <a:endParaRPr sz="2400" b="1" kern="0">
              <a:sym typeface="+mn-ea"/>
            </a:endParaRPr>
          </a:p>
        </p:txBody>
      </p:sp>
      <p:sp>
        <p:nvSpPr>
          <p:cNvPr id="9218" name="矩形 32770"/>
          <p:cNvSpPr/>
          <p:nvPr>
            <p:custDataLst>
              <p:tags r:id="rId10"/>
            </p:custDataLst>
          </p:nvPr>
        </p:nvSpPr>
        <p:spPr>
          <a:xfrm>
            <a:off x="687388" y="1539240"/>
            <a:ext cx="7772400" cy="4114800"/>
          </a:xfrm>
          <a:prstGeom prst="rect">
            <a:avLst/>
          </a:prstGeom>
          <a:noFill/>
          <a:ln w="9525">
            <a:noFill/>
          </a:ln>
        </p:spPr>
        <p:txBody>
          <a:bodyPr anchor="t" anchorCtr="0"/>
          <a:p>
            <a:pPr marL="342900" indent="-342900">
              <a:spcBef>
                <a:spcPct val="20000"/>
              </a:spcBef>
              <a:buClr>
                <a:schemeClr val="tx2"/>
              </a:buClr>
            </a:pPr>
            <a:r>
              <a:rPr lang="zh-CN" altLang="en-US" sz="2400" dirty="0">
                <a:latin typeface="黑体" panose="02010609060101010101" pitchFamily="2" charset="-122"/>
                <a:ea typeface="黑体" panose="02010609060101010101" pitchFamily="2" charset="-122"/>
              </a:rPr>
              <a:t>可用磁感应线（</a:t>
            </a:r>
            <a:r>
              <a:rPr lang="en-US" altLang="zh-CN" sz="2400" i="1" dirty="0">
                <a:latin typeface="Times New Roman" panose="02020603050405020304" charset="0"/>
                <a:ea typeface="黑体" panose="02010609060101010101" pitchFamily="2" charset="-122"/>
              </a:rPr>
              <a:t>B </a:t>
            </a:r>
            <a:r>
              <a:rPr lang="zh-CN" altLang="en-US" sz="2400" dirty="0">
                <a:latin typeface="黑体" panose="02010609060101010101" pitchFamily="2" charset="-122"/>
                <a:ea typeface="黑体" panose="02010609060101010101" pitchFamily="2" charset="-122"/>
              </a:rPr>
              <a:t>线）来描述磁场</a:t>
            </a:r>
            <a:endParaRPr lang="zh-CN" altLang="en-US" sz="2400" dirty="0">
              <a:latin typeface="黑体" panose="02010609060101010101" pitchFamily="2" charset="-122"/>
              <a:ea typeface="黑体" panose="02010609060101010101" pitchFamily="2" charset="-122"/>
            </a:endParaRPr>
          </a:p>
          <a:p>
            <a:pPr marL="342900" indent="-342900">
              <a:spcBef>
                <a:spcPct val="20000"/>
              </a:spcBef>
              <a:buClr>
                <a:schemeClr val="tx2"/>
              </a:buClr>
            </a:pPr>
            <a:endParaRPr lang="zh-CN" altLang="en-US" sz="2400" dirty="0">
              <a:latin typeface="黑体" panose="02010609060101010101" pitchFamily="2" charset="-122"/>
              <a:ea typeface="黑体" panose="02010609060101010101" pitchFamily="2" charset="-122"/>
            </a:endParaRPr>
          </a:p>
          <a:p>
            <a:pPr marL="342900" indent="-342900">
              <a:spcBef>
                <a:spcPct val="20000"/>
              </a:spcBef>
              <a:buClr>
                <a:schemeClr val="tx2"/>
              </a:buClr>
            </a:pPr>
            <a:endParaRPr lang="zh-CN" altLang="en-US" sz="2400" dirty="0">
              <a:latin typeface="黑体" panose="02010609060101010101" pitchFamily="2" charset="-122"/>
              <a:ea typeface="黑体" panose="02010609060101010101" pitchFamily="2" charset="-122"/>
            </a:endParaRPr>
          </a:p>
          <a:p>
            <a:pPr marL="342900" indent="-342900">
              <a:spcBef>
                <a:spcPct val="20000"/>
              </a:spcBef>
              <a:buClr>
                <a:schemeClr val="tx2"/>
              </a:buClr>
            </a:pPr>
            <a:endParaRPr lang="zh-CN" altLang="en-US" sz="2400" dirty="0">
              <a:latin typeface="黑体" panose="02010609060101010101" pitchFamily="2" charset="-122"/>
              <a:ea typeface="黑体" panose="02010609060101010101" pitchFamily="2" charset="-122"/>
            </a:endParaRPr>
          </a:p>
          <a:p>
            <a:pPr marL="342900" indent="-342900">
              <a:spcBef>
                <a:spcPct val="20000"/>
              </a:spcBef>
              <a:buClr>
                <a:schemeClr val="tx2"/>
              </a:buClr>
            </a:pPr>
            <a:endParaRPr lang="zh-CN" altLang="en-US" sz="2400" dirty="0">
              <a:latin typeface="黑体" panose="02010609060101010101" pitchFamily="2" charset="-122"/>
              <a:ea typeface="黑体" panose="02010609060101010101" pitchFamily="2" charset="-122"/>
            </a:endParaRPr>
          </a:p>
          <a:p>
            <a:pPr marL="342900" indent="-342900">
              <a:spcBef>
                <a:spcPct val="20000"/>
              </a:spcBef>
              <a:buClr>
                <a:schemeClr val="tx2"/>
              </a:buClr>
            </a:pPr>
            <a:endParaRPr lang="zh-CN" altLang="en-US" sz="2400" dirty="0">
              <a:latin typeface="黑体" panose="02010609060101010101" pitchFamily="2" charset="-122"/>
              <a:ea typeface="黑体" panose="02010609060101010101" pitchFamily="2" charset="-122"/>
            </a:endParaRPr>
          </a:p>
          <a:p>
            <a:pPr marL="342900" indent="-342900">
              <a:spcBef>
                <a:spcPct val="20000"/>
              </a:spcBef>
              <a:buClr>
                <a:schemeClr val="tx2"/>
              </a:buClr>
            </a:pPr>
            <a:r>
              <a:rPr lang="zh-CN" altLang="en-US" sz="2400" dirty="0">
                <a:latin typeface="黑体" panose="02010609060101010101" pitchFamily="2" charset="-122"/>
                <a:ea typeface="黑体" panose="02010609060101010101" pitchFamily="2" charset="-122"/>
              </a:rPr>
              <a:t>  </a:t>
            </a:r>
            <a:endParaRPr lang="zh-CN" altLang="en-US" sz="2400" dirty="0">
              <a:latin typeface="黑体" panose="02010609060101010101" pitchFamily="2" charset="-122"/>
              <a:ea typeface="黑体" panose="02010609060101010101" pitchFamily="2" charset="-122"/>
            </a:endParaRPr>
          </a:p>
        </p:txBody>
      </p:sp>
      <p:pic>
        <p:nvPicPr>
          <p:cNvPr id="2" name="图片 1"/>
          <p:cNvPicPr>
            <a:picLocks noChangeAspect="1"/>
          </p:cNvPicPr>
          <p:nvPr>
            <p:custDataLst>
              <p:tags r:id="rId11"/>
            </p:custDataLst>
          </p:nvPr>
        </p:nvPicPr>
        <p:blipFill>
          <a:blip r:embed="rId12"/>
          <a:stretch>
            <a:fillRect/>
          </a:stretch>
        </p:blipFill>
        <p:spPr>
          <a:xfrm>
            <a:off x="1238885" y="2106930"/>
            <a:ext cx="10077450" cy="359092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3</a:t>
            </a:r>
            <a:r>
              <a:rPr lang="zh-CN" sz="2800" dirty="0" err="1"/>
              <a:t>、</a:t>
            </a:r>
            <a:r>
              <a:rPr sz="2800" dirty="0" err="1"/>
              <a:t>安培定律和磁感应强度</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3.3.4 </a:t>
            </a:r>
            <a:r>
              <a:rPr sz="2400" b="1" kern="0">
                <a:sym typeface="+mn-ea"/>
              </a:rPr>
              <a:t>洛伦兹力</a:t>
            </a:r>
            <a:r>
              <a:rPr sz="2400" b="1" kern="0">
                <a:sym typeface="+mn-ea"/>
              </a:rPr>
              <a:t>    </a:t>
            </a:r>
            <a:endParaRPr sz="2400" b="1" kern="0">
              <a:sym typeface="+mn-ea"/>
            </a:endParaRPr>
          </a:p>
        </p:txBody>
      </p:sp>
      <p:sp>
        <p:nvSpPr>
          <p:cNvPr id="14338" name="矩形 38914"/>
          <p:cNvSpPr/>
          <p:nvPr>
            <p:custDataLst>
              <p:tags r:id="rId10"/>
            </p:custDataLst>
          </p:nvPr>
        </p:nvSpPr>
        <p:spPr>
          <a:xfrm>
            <a:off x="1056005" y="2588895"/>
            <a:ext cx="10184765" cy="460375"/>
          </a:xfrm>
          <a:prstGeom prst="rect">
            <a:avLst/>
          </a:prstGeom>
          <a:noFill/>
          <a:ln w="9525">
            <a:noFill/>
          </a:ln>
        </p:spPr>
        <p:txBody>
          <a:bodyPr wrap="square" anchor="t" anchorCtr="0">
            <a:spAutoFit/>
          </a:bodyPr>
          <a:p>
            <a:pPr>
              <a:spcBef>
                <a:spcPct val="20000"/>
              </a:spcBef>
              <a:buClr>
                <a:schemeClr val="tx2"/>
              </a:buClr>
            </a:pPr>
            <a:r>
              <a:rPr lang="zh-CN" altLang="en-US" sz="2400" dirty="0">
                <a:latin typeface="+mn-ea"/>
                <a:cs typeface="+mn-ea"/>
              </a:rPr>
              <a:t>在既有电场又有磁场的空间，以速度</a:t>
            </a:r>
            <a:r>
              <a:rPr lang="en-US" altLang="zh-CN" sz="2400" i="1" dirty="0">
                <a:latin typeface="+mn-ea"/>
                <a:cs typeface="+mn-ea"/>
              </a:rPr>
              <a:t>v</a:t>
            </a:r>
            <a:r>
              <a:rPr lang="zh-CN" altLang="en-US" sz="2400" dirty="0">
                <a:latin typeface="+mn-ea"/>
                <a:cs typeface="+mn-ea"/>
              </a:rPr>
              <a:t>运动的电荷所受</a:t>
            </a:r>
            <a:r>
              <a:rPr lang="zh-CN" altLang="en-US" sz="2400" dirty="0">
                <a:latin typeface="+mn-ea"/>
                <a:cs typeface="+mn-ea"/>
                <a:sym typeface="+mn-ea"/>
              </a:rPr>
              <a:t>到的洛仑兹力则为</a:t>
            </a:r>
            <a:endParaRPr lang="zh-CN" altLang="en-US" sz="2400" dirty="0">
              <a:latin typeface="+mn-ea"/>
              <a:cs typeface="+mn-ea"/>
            </a:endParaRPr>
          </a:p>
        </p:txBody>
      </p:sp>
      <p:graphicFrame>
        <p:nvGraphicFramePr>
          <p:cNvPr id="14340" name="对象 38916"/>
          <p:cNvGraphicFramePr>
            <a:graphicFrameLocks noChangeAspect="1"/>
          </p:cNvGraphicFramePr>
          <p:nvPr>
            <p:custDataLst>
              <p:tags r:id="rId11"/>
            </p:custDataLst>
          </p:nvPr>
        </p:nvGraphicFramePr>
        <p:xfrm>
          <a:off x="3944620" y="3425508"/>
          <a:ext cx="2373194" cy="540000"/>
        </p:xfrm>
        <a:graphic>
          <a:graphicData uri="http://schemas.openxmlformats.org/presentationml/2006/ole">
            <mc:AlternateContent xmlns:mc="http://schemas.openxmlformats.org/markup-compatibility/2006">
              <mc:Choice xmlns:v="urn:schemas-microsoft-com:vml" Requires="v">
                <p:oleObj spid="_x0000_s3087" name="" r:id="rId12" imgW="1131570" imgH="254000" progId="Equation.DSMT4">
                  <p:embed/>
                </p:oleObj>
              </mc:Choice>
              <mc:Fallback>
                <p:oleObj name="" r:id="rId12" imgW="1131570" imgH="254000" progId="Equation.DSMT4">
                  <p:embed/>
                  <p:pic>
                    <p:nvPicPr>
                      <p:cNvPr id="0" name="图片 3086"/>
                      <p:cNvPicPr/>
                      <p:nvPr/>
                    </p:nvPicPr>
                    <p:blipFill>
                      <a:blip r:embed="rId13"/>
                      <a:stretch>
                        <a:fillRect/>
                      </a:stretch>
                    </p:blipFill>
                    <p:spPr>
                      <a:xfrm>
                        <a:off x="3944620" y="3425508"/>
                        <a:ext cx="2373194" cy="540000"/>
                      </a:xfrm>
                      <a:prstGeom prst="rect">
                        <a:avLst/>
                      </a:prstGeom>
                      <a:noFill/>
                      <a:ln w="38100">
                        <a:noFill/>
                        <a:miter/>
                      </a:ln>
                    </p:spPr>
                  </p:pic>
                </p:oleObj>
              </mc:Fallback>
            </mc:AlternateContent>
          </a:graphicData>
        </a:graphic>
      </p:graphicFrame>
      <p:graphicFrame>
        <p:nvGraphicFramePr>
          <p:cNvPr id="14342" name="对象 38918"/>
          <p:cNvGraphicFramePr>
            <a:graphicFrameLocks noChangeAspect="1"/>
          </p:cNvGraphicFramePr>
          <p:nvPr>
            <p:custDataLst>
              <p:tags r:id="rId14"/>
            </p:custDataLst>
          </p:nvPr>
        </p:nvGraphicFramePr>
        <p:xfrm>
          <a:off x="3669348" y="4234498"/>
          <a:ext cx="2841585" cy="792000"/>
        </p:xfrm>
        <a:graphic>
          <a:graphicData uri="http://schemas.openxmlformats.org/presentationml/2006/ole">
            <mc:AlternateContent xmlns:mc="http://schemas.openxmlformats.org/markup-compatibility/2006">
              <mc:Choice xmlns:v="urn:schemas-microsoft-com:vml" Requires="v">
                <p:oleObj spid="_x0000_s3094" name="" r:id="rId15" imgW="1398270" imgH="394335" progId="Equation.DSMT4">
                  <p:embed/>
                </p:oleObj>
              </mc:Choice>
              <mc:Fallback>
                <p:oleObj name="" r:id="rId15" imgW="1398270" imgH="394335" progId="Equation.DSMT4">
                  <p:embed/>
                  <p:pic>
                    <p:nvPicPr>
                      <p:cNvPr id="0" name="图片 3093"/>
                      <p:cNvPicPr/>
                      <p:nvPr/>
                    </p:nvPicPr>
                    <p:blipFill>
                      <a:blip r:embed="rId16"/>
                      <a:stretch>
                        <a:fillRect/>
                      </a:stretch>
                    </p:blipFill>
                    <p:spPr>
                      <a:xfrm>
                        <a:off x="3669348" y="4234498"/>
                        <a:ext cx="2841585" cy="792000"/>
                      </a:xfrm>
                      <a:prstGeom prst="rect">
                        <a:avLst/>
                      </a:prstGeom>
                      <a:noFill/>
                      <a:ln w="38100">
                        <a:noFill/>
                        <a:miter/>
                      </a:ln>
                    </p:spPr>
                  </p:pic>
                </p:oleObj>
              </mc:Fallback>
            </mc:AlternateContent>
          </a:graphicData>
        </a:graphic>
      </p:graphicFrame>
      <p:sp>
        <p:nvSpPr>
          <p:cNvPr id="14343" name="矩形 37912"/>
          <p:cNvSpPr/>
          <p:nvPr>
            <p:custDataLst>
              <p:tags r:id="rId17"/>
            </p:custDataLst>
          </p:nvPr>
        </p:nvSpPr>
        <p:spPr>
          <a:xfrm>
            <a:off x="1056005" y="1459072"/>
            <a:ext cx="8350250" cy="460375"/>
          </a:xfrm>
          <a:prstGeom prst="rect">
            <a:avLst/>
          </a:prstGeom>
          <a:noFill/>
          <a:ln w="9525">
            <a:noFill/>
          </a:ln>
        </p:spPr>
        <p:txBody>
          <a:bodyPr wrap="square" anchor="ctr" anchorCtr="0">
            <a:spAutoFit/>
          </a:bodyPr>
          <a:p>
            <a:r>
              <a:rPr lang="zh-CN" altLang="en-US" sz="2400" dirty="0">
                <a:latin typeface="Arial" panose="020B0604020202020204" pitchFamily="34" charset="0"/>
              </a:rPr>
              <a:t>电荷在磁场中以速度 </a:t>
            </a:r>
            <a:r>
              <a:rPr lang="en-US" altLang="zh-CN" sz="2400" dirty="0">
                <a:latin typeface="Arial" panose="020B0604020202020204" pitchFamily="34" charset="0"/>
              </a:rPr>
              <a:t>v</a:t>
            </a:r>
            <a:r>
              <a:rPr lang="zh-CN" altLang="en-US" sz="2400" dirty="0">
                <a:latin typeface="Arial" panose="020B0604020202020204" pitchFamily="34" charset="0"/>
              </a:rPr>
              <a:t>运动，所受到的磁场力：</a:t>
            </a:r>
            <a:endParaRPr lang="zh-CN" altLang="en-US" sz="2400" dirty="0">
              <a:latin typeface="Arial" panose="020B0604020202020204" pitchFamily="34" charset="0"/>
            </a:endParaRPr>
          </a:p>
        </p:txBody>
      </p:sp>
      <p:graphicFrame>
        <p:nvGraphicFramePr>
          <p:cNvPr id="14344" name="对象 37914"/>
          <p:cNvGraphicFramePr>
            <a:graphicFrameLocks noChangeAspect="1"/>
          </p:cNvGraphicFramePr>
          <p:nvPr>
            <p:custDataLst>
              <p:tags r:id="rId18"/>
            </p:custDataLst>
          </p:nvPr>
        </p:nvGraphicFramePr>
        <p:xfrm>
          <a:off x="4402455" y="2017078"/>
          <a:ext cx="1452396" cy="396000"/>
        </p:xfrm>
        <a:graphic>
          <a:graphicData uri="http://schemas.openxmlformats.org/presentationml/2006/ole">
            <mc:AlternateContent xmlns:mc="http://schemas.openxmlformats.org/markup-compatibility/2006">
              <mc:Choice xmlns:v="urn:schemas-microsoft-com:vml" Requires="v">
                <p:oleObj spid="_x0000_s3086" name="" r:id="rId19" imgW="737870" imgH="203200" progId="Equation.DSMT4">
                  <p:embed/>
                </p:oleObj>
              </mc:Choice>
              <mc:Fallback>
                <p:oleObj name="" r:id="rId19" imgW="737870" imgH="203200" progId="Equation.DSMT4">
                  <p:embed/>
                  <p:pic>
                    <p:nvPicPr>
                      <p:cNvPr id="0" name="图片 3085"/>
                      <p:cNvPicPr/>
                      <p:nvPr/>
                    </p:nvPicPr>
                    <p:blipFill>
                      <a:blip r:embed="rId20"/>
                      <a:stretch>
                        <a:fillRect/>
                      </a:stretch>
                    </p:blipFill>
                    <p:spPr>
                      <a:xfrm>
                        <a:off x="4402455" y="2017078"/>
                        <a:ext cx="1452396" cy="396000"/>
                      </a:xfrm>
                      <a:prstGeom prst="rect">
                        <a:avLst/>
                      </a:prstGeom>
                      <a:noFill/>
                      <a:ln w="38100">
                        <a:noFill/>
                        <a:miter/>
                      </a:ln>
                    </p:spPr>
                  </p:pic>
                </p:oleObj>
              </mc:Fallback>
            </mc:AlternateContent>
          </a:graphicData>
        </a:graphic>
      </p:graphicFrame>
      <p:sp>
        <p:nvSpPr>
          <p:cNvPr id="4" name="文本框 3"/>
          <p:cNvSpPr txBox="1"/>
          <p:nvPr/>
        </p:nvSpPr>
        <p:spPr>
          <a:xfrm>
            <a:off x="1056005" y="5441950"/>
            <a:ext cx="6096000" cy="460375"/>
          </a:xfrm>
          <a:prstGeom prst="rect">
            <a:avLst/>
          </a:prstGeom>
          <a:noFill/>
        </p:spPr>
        <p:txBody>
          <a:bodyPr wrap="square" rtlCol="0" anchor="t">
            <a:spAutoFit/>
          </a:bodyPr>
          <a:p>
            <a:r>
              <a:rPr lang="zh-CN" altLang="en-US" sz="2400"/>
              <a:t>安培力是洛伦兹力的宏观体现</a:t>
            </a:r>
            <a:endParaRPr lang="zh-CN" altLang="en-US" sz="24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4</a:t>
            </a:r>
            <a:r>
              <a:rPr lang="zh-CN" sz="2800" dirty="0" err="1"/>
              <a:t>、</a:t>
            </a:r>
            <a:r>
              <a:rPr sz="2800" dirty="0" err="1"/>
              <a:t>矢量势 稳恒磁场的基本性质</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3.4.1 </a:t>
            </a:r>
            <a:r>
              <a:rPr sz="2400" b="1" kern="0">
                <a:sym typeface="+mn-ea"/>
              </a:rPr>
              <a:t>磁通连续性原理</a:t>
            </a:r>
            <a:r>
              <a:rPr sz="2400" b="1" kern="0">
                <a:sym typeface="+mn-ea"/>
              </a:rPr>
              <a:t>    </a:t>
            </a:r>
            <a:endParaRPr sz="2400" b="1" kern="0">
              <a:sym typeface="+mn-ea"/>
            </a:endParaRPr>
          </a:p>
        </p:txBody>
      </p:sp>
      <p:sp>
        <p:nvSpPr>
          <p:cNvPr id="5122" name="矩形 14338"/>
          <p:cNvSpPr/>
          <p:nvPr>
            <p:custDataLst>
              <p:tags r:id="rId10"/>
            </p:custDataLst>
          </p:nvPr>
        </p:nvSpPr>
        <p:spPr>
          <a:xfrm>
            <a:off x="398780" y="1485265"/>
            <a:ext cx="9999980" cy="936625"/>
          </a:xfrm>
          <a:prstGeom prst="rect">
            <a:avLst/>
          </a:prstGeom>
          <a:noFill/>
          <a:ln w="9525">
            <a:noFill/>
          </a:ln>
        </p:spPr>
        <p:txBody>
          <a:bodyPr anchor="t"/>
          <a:p>
            <a:pPr>
              <a:lnSpc>
                <a:spcPct val="150000"/>
              </a:lnSpc>
            </a:pPr>
            <a:r>
              <a:rPr lang="zh-CN" altLang="en-US" sz="2400" dirty="0">
                <a:latin typeface="Arial" panose="020B0604020202020204" pitchFamily="34" charset="0"/>
              </a:rPr>
              <a:t>磁场中磁感应强度     穿过某一曲面     的通量，称为磁通量或</a:t>
            </a:r>
            <a:r>
              <a:rPr lang="zh-CN" altLang="en-US" sz="2400" dirty="0">
                <a:latin typeface="Arial" panose="020B0604020202020204" pitchFamily="34" charset="0"/>
                <a:sym typeface="+mn-ea"/>
              </a:rPr>
              <a:t>磁通。</a:t>
            </a:r>
            <a:endParaRPr lang="zh-CN" altLang="en-US" sz="2400" dirty="0">
              <a:latin typeface="Arial" panose="020B0604020202020204" pitchFamily="34" charset="0"/>
            </a:endParaRPr>
          </a:p>
          <a:p>
            <a:endParaRPr lang="zh-CN" altLang="en-US" sz="2400" dirty="0">
              <a:latin typeface="Arial" panose="020B0604020202020204" pitchFamily="34" charset="0"/>
            </a:endParaRPr>
          </a:p>
        </p:txBody>
      </p:sp>
      <p:sp>
        <p:nvSpPr>
          <p:cNvPr id="5123" name="矩形 14339"/>
          <p:cNvSpPr/>
          <p:nvPr>
            <p:custDataLst>
              <p:tags r:id="rId11"/>
            </p:custDataLst>
          </p:nvPr>
        </p:nvSpPr>
        <p:spPr>
          <a:xfrm>
            <a:off x="323850" y="3265170"/>
            <a:ext cx="9728200" cy="574675"/>
          </a:xfrm>
          <a:prstGeom prst="rect">
            <a:avLst/>
          </a:prstGeom>
          <a:noFill/>
          <a:ln w="9525">
            <a:noFill/>
          </a:ln>
        </p:spPr>
        <p:txBody>
          <a:bodyPr anchor="t"/>
          <a:p>
            <a:pPr>
              <a:lnSpc>
                <a:spcPct val="150000"/>
              </a:lnSpc>
            </a:pPr>
            <a:r>
              <a:rPr lang="zh-CN" altLang="en-US" sz="2400" dirty="0">
                <a:latin typeface="Arial" panose="020B0604020202020204" pitchFamily="34" charset="0"/>
              </a:rPr>
              <a:t>     是    与面元矢量     之间的夹角。若    与该处的     同向，则</a:t>
            </a:r>
            <a:r>
              <a:rPr lang="zh-CN" altLang="en-US" sz="2400" dirty="0">
                <a:latin typeface="Arial" panose="020B0604020202020204" pitchFamily="34" charset="0"/>
                <a:sym typeface="+mn-ea"/>
              </a:rPr>
              <a:t>有，</a:t>
            </a:r>
            <a:endParaRPr lang="zh-CN" altLang="en-US" sz="2400" dirty="0">
              <a:latin typeface="Arial" panose="020B0604020202020204" pitchFamily="34" charset="0"/>
            </a:endParaRPr>
          </a:p>
          <a:p>
            <a:pPr>
              <a:lnSpc>
                <a:spcPct val="150000"/>
              </a:lnSpc>
            </a:pPr>
            <a:endParaRPr lang="zh-CN" altLang="en-US" sz="2400" dirty="0">
              <a:latin typeface="Arial" panose="020B0604020202020204" pitchFamily="34" charset="0"/>
            </a:endParaRPr>
          </a:p>
        </p:txBody>
      </p:sp>
      <p:graphicFrame>
        <p:nvGraphicFramePr>
          <p:cNvPr id="5129" name="对象 14345"/>
          <p:cNvGraphicFramePr>
            <a:graphicFrameLocks noChangeAspect="1"/>
          </p:cNvGraphicFramePr>
          <p:nvPr>
            <p:custDataLst>
              <p:tags r:id="rId12"/>
            </p:custDataLst>
          </p:nvPr>
        </p:nvGraphicFramePr>
        <p:xfrm>
          <a:off x="5226685" y="1700530"/>
          <a:ext cx="392239" cy="396000"/>
        </p:xfrm>
        <a:graphic>
          <a:graphicData uri="http://schemas.openxmlformats.org/presentationml/2006/ole">
            <mc:AlternateContent xmlns:mc="http://schemas.openxmlformats.org/markup-compatibility/2006">
              <mc:Choice xmlns:v="urn:schemas-microsoft-com:vml" Requires="v">
                <p:oleObj spid="_x0000_s3098" name="" r:id="rId13" imgW="139700" imgH="177800" progId="Equation.DSMT4">
                  <p:embed/>
                </p:oleObj>
              </mc:Choice>
              <mc:Fallback>
                <p:oleObj name="" r:id="rId13" imgW="139700" imgH="177800" progId="Equation.DSMT4">
                  <p:embed/>
                  <p:pic>
                    <p:nvPicPr>
                      <p:cNvPr id="0" name="图片 3097"/>
                      <p:cNvPicPr/>
                      <p:nvPr/>
                    </p:nvPicPr>
                    <p:blipFill>
                      <a:blip r:embed="rId14"/>
                      <a:stretch>
                        <a:fillRect/>
                      </a:stretch>
                    </p:blipFill>
                    <p:spPr>
                      <a:xfrm>
                        <a:off x="5226685" y="1700530"/>
                        <a:ext cx="392239" cy="396000"/>
                      </a:xfrm>
                      <a:prstGeom prst="rect">
                        <a:avLst/>
                      </a:prstGeom>
                      <a:noFill/>
                      <a:ln w="38100">
                        <a:noFill/>
                        <a:miter/>
                      </a:ln>
                    </p:spPr>
                  </p:pic>
                </p:oleObj>
              </mc:Fallback>
            </mc:AlternateContent>
          </a:graphicData>
        </a:graphic>
      </p:graphicFrame>
      <p:graphicFrame>
        <p:nvGraphicFramePr>
          <p:cNvPr id="5131" name="对象 14347"/>
          <p:cNvGraphicFramePr>
            <a:graphicFrameLocks noChangeAspect="1"/>
          </p:cNvGraphicFramePr>
          <p:nvPr>
            <p:custDataLst>
              <p:tags r:id="rId15"/>
            </p:custDataLst>
          </p:nvPr>
        </p:nvGraphicFramePr>
        <p:xfrm>
          <a:off x="3680778" y="2289810"/>
          <a:ext cx="4487952" cy="756000"/>
        </p:xfrm>
        <a:graphic>
          <a:graphicData uri="http://schemas.openxmlformats.org/presentationml/2006/ole">
            <mc:AlternateContent xmlns:mc="http://schemas.openxmlformats.org/markup-compatibility/2006">
              <mc:Choice xmlns:v="urn:schemas-microsoft-com:vml" Requires="v">
                <p:oleObj spid="_x0000_s3096" name="" r:id="rId16" imgW="1752600" imgH="292100" progId="Equation.DSMT4">
                  <p:embed/>
                </p:oleObj>
              </mc:Choice>
              <mc:Fallback>
                <p:oleObj name="" r:id="rId16" imgW="1752600" imgH="292100" progId="Equation.DSMT4">
                  <p:embed/>
                  <p:pic>
                    <p:nvPicPr>
                      <p:cNvPr id="0" name="图片 3095"/>
                      <p:cNvPicPr/>
                      <p:nvPr/>
                    </p:nvPicPr>
                    <p:blipFill>
                      <a:blip r:embed="rId17"/>
                      <a:stretch>
                        <a:fillRect/>
                      </a:stretch>
                    </p:blipFill>
                    <p:spPr>
                      <a:xfrm>
                        <a:off x="3680778" y="2289810"/>
                        <a:ext cx="4487952" cy="756000"/>
                      </a:xfrm>
                      <a:prstGeom prst="rect">
                        <a:avLst/>
                      </a:prstGeom>
                      <a:noFill/>
                      <a:ln w="38100">
                        <a:noFill/>
                        <a:miter/>
                      </a:ln>
                    </p:spPr>
                  </p:pic>
                </p:oleObj>
              </mc:Fallback>
            </mc:AlternateContent>
          </a:graphicData>
        </a:graphic>
      </p:graphicFrame>
      <p:graphicFrame>
        <p:nvGraphicFramePr>
          <p:cNvPr id="5133" name="对象 14349"/>
          <p:cNvGraphicFramePr>
            <a:graphicFrameLocks noChangeAspect="1"/>
          </p:cNvGraphicFramePr>
          <p:nvPr>
            <p:custDataLst>
              <p:tags r:id="rId18"/>
            </p:custDataLst>
          </p:nvPr>
        </p:nvGraphicFramePr>
        <p:xfrm>
          <a:off x="532765" y="3479165"/>
          <a:ext cx="271463" cy="396875"/>
        </p:xfrm>
        <a:graphic>
          <a:graphicData uri="http://schemas.openxmlformats.org/presentationml/2006/ole">
            <mc:AlternateContent xmlns:mc="http://schemas.openxmlformats.org/markup-compatibility/2006">
              <mc:Choice xmlns:v="urn:schemas-microsoft-com:vml" Requires="v">
                <p:oleObj spid="_x0000_s3093" name="" r:id="rId19" imgW="127000" imgH="177800" progId="Equation.DSMT4">
                  <p:embed/>
                </p:oleObj>
              </mc:Choice>
              <mc:Fallback>
                <p:oleObj name="" r:id="rId19" imgW="127000" imgH="177800" progId="Equation.DSMT4">
                  <p:embed/>
                  <p:pic>
                    <p:nvPicPr>
                      <p:cNvPr id="0" name="图片 3092"/>
                      <p:cNvPicPr/>
                      <p:nvPr/>
                    </p:nvPicPr>
                    <p:blipFill>
                      <a:blip r:embed="rId20"/>
                      <a:stretch>
                        <a:fillRect/>
                      </a:stretch>
                    </p:blipFill>
                    <p:spPr>
                      <a:xfrm>
                        <a:off x="532765" y="3479165"/>
                        <a:ext cx="271463" cy="396875"/>
                      </a:xfrm>
                      <a:prstGeom prst="rect">
                        <a:avLst/>
                      </a:prstGeom>
                      <a:noFill/>
                      <a:ln w="38100">
                        <a:noFill/>
                        <a:miter/>
                      </a:ln>
                    </p:spPr>
                  </p:pic>
                </p:oleObj>
              </mc:Fallback>
            </mc:AlternateContent>
          </a:graphicData>
        </a:graphic>
      </p:graphicFrame>
      <p:graphicFrame>
        <p:nvGraphicFramePr>
          <p:cNvPr id="5136" name="对象 14352"/>
          <p:cNvGraphicFramePr>
            <a:graphicFrameLocks noChangeAspect="1"/>
          </p:cNvGraphicFramePr>
          <p:nvPr>
            <p:custDataLst>
              <p:tags r:id="rId21"/>
            </p:custDataLst>
          </p:nvPr>
        </p:nvGraphicFramePr>
        <p:xfrm>
          <a:off x="3002280" y="3469640"/>
          <a:ext cx="434483" cy="360000"/>
        </p:xfrm>
        <a:graphic>
          <a:graphicData uri="http://schemas.openxmlformats.org/presentationml/2006/ole">
            <mc:AlternateContent xmlns:mc="http://schemas.openxmlformats.org/markup-compatibility/2006">
              <mc:Choice xmlns:v="urn:schemas-microsoft-com:vml" Requires="v">
                <p:oleObj spid="_x0000_s3091" name="" r:id="rId22" imgW="215900" imgH="177800" progId="Equation.DSMT4">
                  <p:embed/>
                </p:oleObj>
              </mc:Choice>
              <mc:Fallback>
                <p:oleObj name="" r:id="rId22" imgW="215900" imgH="177800" progId="Equation.DSMT4">
                  <p:embed/>
                  <p:pic>
                    <p:nvPicPr>
                      <p:cNvPr id="0" name="图片 3090"/>
                      <p:cNvPicPr/>
                      <p:nvPr/>
                    </p:nvPicPr>
                    <p:blipFill>
                      <a:blip r:embed="rId23"/>
                      <a:stretch>
                        <a:fillRect/>
                      </a:stretch>
                    </p:blipFill>
                    <p:spPr>
                      <a:xfrm>
                        <a:off x="3002280" y="3469640"/>
                        <a:ext cx="434483" cy="360000"/>
                      </a:xfrm>
                      <a:prstGeom prst="rect">
                        <a:avLst/>
                      </a:prstGeom>
                      <a:noFill/>
                      <a:ln w="38100">
                        <a:noFill/>
                        <a:miter/>
                      </a:ln>
                    </p:spPr>
                  </p:pic>
                </p:oleObj>
              </mc:Fallback>
            </mc:AlternateContent>
          </a:graphicData>
        </a:graphic>
      </p:graphicFrame>
      <p:graphicFrame>
        <p:nvGraphicFramePr>
          <p:cNvPr id="5139" name="对象 14355"/>
          <p:cNvGraphicFramePr>
            <a:graphicFrameLocks noChangeAspect="1"/>
          </p:cNvGraphicFramePr>
          <p:nvPr>
            <p:custDataLst>
              <p:tags r:id="rId24"/>
            </p:custDataLst>
          </p:nvPr>
        </p:nvGraphicFramePr>
        <p:xfrm>
          <a:off x="2969260" y="1683703"/>
          <a:ext cx="360363" cy="360362"/>
        </p:xfrm>
        <a:graphic>
          <a:graphicData uri="http://schemas.openxmlformats.org/presentationml/2006/ole">
            <mc:AlternateContent xmlns:mc="http://schemas.openxmlformats.org/markup-compatibility/2006">
              <mc:Choice xmlns:v="urn:schemas-microsoft-com:vml" Requires="v">
                <p:oleObj spid="_x0000_s3094" name="" r:id="rId25" imgW="165100" imgH="165100" progId="Equation.DSMT4">
                  <p:embed/>
                </p:oleObj>
              </mc:Choice>
              <mc:Fallback>
                <p:oleObj name="" r:id="rId25" imgW="165100" imgH="165100" progId="Equation.DSMT4">
                  <p:embed/>
                  <p:pic>
                    <p:nvPicPr>
                      <p:cNvPr id="0" name="图片 3093"/>
                      <p:cNvPicPr/>
                      <p:nvPr/>
                    </p:nvPicPr>
                    <p:blipFill>
                      <a:blip r:embed="rId26"/>
                      <a:stretch>
                        <a:fillRect/>
                      </a:stretch>
                    </p:blipFill>
                    <p:spPr>
                      <a:xfrm>
                        <a:off x="2969260" y="1683703"/>
                        <a:ext cx="360363" cy="360362"/>
                      </a:xfrm>
                      <a:prstGeom prst="rect">
                        <a:avLst/>
                      </a:prstGeom>
                      <a:noFill/>
                      <a:ln w="38100">
                        <a:noFill/>
                        <a:miter/>
                      </a:ln>
                    </p:spPr>
                  </p:pic>
                </p:oleObj>
              </mc:Fallback>
            </mc:AlternateContent>
          </a:graphicData>
        </a:graphic>
      </p:graphicFrame>
      <p:sp>
        <p:nvSpPr>
          <p:cNvPr id="5140" name="矩形 14356"/>
          <p:cNvSpPr/>
          <p:nvPr>
            <p:custDataLst>
              <p:tags r:id="rId27"/>
            </p:custDataLst>
          </p:nvPr>
        </p:nvSpPr>
        <p:spPr>
          <a:xfrm>
            <a:off x="563245" y="5059998"/>
            <a:ext cx="1097280" cy="460375"/>
          </a:xfrm>
          <a:prstGeom prst="rect">
            <a:avLst/>
          </a:prstGeom>
          <a:noFill/>
          <a:ln w="9525">
            <a:noFill/>
          </a:ln>
        </p:spPr>
        <p:txBody>
          <a:bodyPr wrap="none" anchor="t">
            <a:spAutoFit/>
          </a:bodyPr>
          <a:p>
            <a:r>
              <a:rPr lang="zh-CN" altLang="en-US" sz="2400" dirty="0">
                <a:latin typeface="Arial" panose="020B0604020202020204" pitchFamily="34" charset="0"/>
              </a:rPr>
              <a:t>其中：</a:t>
            </a:r>
            <a:endParaRPr lang="zh-CN" altLang="en-US" sz="2400" dirty="0">
              <a:latin typeface="Arial" panose="020B0604020202020204" pitchFamily="34" charset="0"/>
            </a:endParaRPr>
          </a:p>
        </p:txBody>
      </p:sp>
      <p:graphicFrame>
        <p:nvGraphicFramePr>
          <p:cNvPr id="5142" name="对象 14358"/>
          <p:cNvGraphicFramePr>
            <a:graphicFrameLocks noChangeAspect="1"/>
          </p:cNvGraphicFramePr>
          <p:nvPr>
            <p:custDataLst>
              <p:tags r:id="rId28"/>
            </p:custDataLst>
          </p:nvPr>
        </p:nvGraphicFramePr>
        <p:xfrm>
          <a:off x="4699000" y="4107180"/>
          <a:ext cx="1618448" cy="504000"/>
        </p:xfrm>
        <a:graphic>
          <a:graphicData uri="http://schemas.openxmlformats.org/presentationml/2006/ole">
            <mc:AlternateContent xmlns:mc="http://schemas.openxmlformats.org/markup-compatibility/2006">
              <mc:Choice xmlns:v="urn:schemas-microsoft-com:vml" Requires="v">
                <p:oleObj spid="_x0000_s3099" name="" r:id="rId29" imgW="737235" imgH="228600" progId="Equation.DSMT4">
                  <p:embed/>
                </p:oleObj>
              </mc:Choice>
              <mc:Fallback>
                <p:oleObj name="" r:id="rId29" imgW="737235" imgH="228600" progId="Equation.DSMT4">
                  <p:embed/>
                  <p:pic>
                    <p:nvPicPr>
                      <p:cNvPr id="0" name="图片 3098"/>
                      <p:cNvPicPr/>
                      <p:nvPr/>
                    </p:nvPicPr>
                    <p:blipFill>
                      <a:blip r:embed="rId30"/>
                      <a:stretch>
                        <a:fillRect/>
                      </a:stretch>
                    </p:blipFill>
                    <p:spPr>
                      <a:xfrm>
                        <a:off x="4699000" y="4107180"/>
                        <a:ext cx="1618448" cy="504000"/>
                      </a:xfrm>
                      <a:prstGeom prst="rect">
                        <a:avLst/>
                      </a:prstGeom>
                      <a:noFill/>
                      <a:ln w="38100">
                        <a:noFill/>
                        <a:miter/>
                      </a:ln>
                    </p:spPr>
                  </p:pic>
                </p:oleObj>
              </mc:Fallback>
            </mc:AlternateContent>
          </a:graphicData>
        </a:graphic>
      </p:graphicFrame>
      <p:sp>
        <p:nvSpPr>
          <p:cNvPr id="5143" name="矩形 14359"/>
          <p:cNvSpPr/>
          <p:nvPr>
            <p:custDataLst>
              <p:tags r:id="rId31"/>
            </p:custDataLst>
          </p:nvPr>
        </p:nvSpPr>
        <p:spPr>
          <a:xfrm>
            <a:off x="3241675" y="5098415"/>
            <a:ext cx="2767965" cy="457200"/>
          </a:xfrm>
          <a:prstGeom prst="rect">
            <a:avLst/>
          </a:prstGeom>
          <a:noFill/>
          <a:ln w="9525">
            <a:noFill/>
          </a:ln>
        </p:spPr>
        <p:txBody>
          <a:bodyPr anchor="t"/>
          <a:p>
            <a:r>
              <a:rPr lang="zh-CN" altLang="en-US" sz="2400" dirty="0">
                <a:latin typeface="Arial" panose="020B0604020202020204" pitchFamily="34" charset="0"/>
              </a:rPr>
              <a:t>也称为磁通密度。</a:t>
            </a:r>
            <a:endParaRPr lang="zh-CN" altLang="en-US" sz="2400" dirty="0">
              <a:latin typeface="Arial" panose="020B0604020202020204" pitchFamily="34" charset="0"/>
            </a:endParaRPr>
          </a:p>
        </p:txBody>
      </p:sp>
      <p:graphicFrame>
        <p:nvGraphicFramePr>
          <p:cNvPr id="5145" name="对象 14361"/>
          <p:cNvGraphicFramePr>
            <a:graphicFrameLocks noChangeAspect="1"/>
          </p:cNvGraphicFramePr>
          <p:nvPr>
            <p:custDataLst>
              <p:tags r:id="rId32"/>
            </p:custDataLst>
          </p:nvPr>
        </p:nvGraphicFramePr>
        <p:xfrm>
          <a:off x="1625918" y="4896485"/>
          <a:ext cx="1584325" cy="838200"/>
        </p:xfrm>
        <a:graphic>
          <a:graphicData uri="http://schemas.openxmlformats.org/presentationml/2006/ole">
            <mc:AlternateContent xmlns:mc="http://schemas.openxmlformats.org/markup-compatibility/2006">
              <mc:Choice xmlns:v="urn:schemas-microsoft-com:vml" Requires="v">
                <p:oleObj spid="_x0000_s3104" name="" r:id="rId33" imgW="609600" imgH="393700" progId="Equation.DSMT4">
                  <p:embed/>
                </p:oleObj>
              </mc:Choice>
              <mc:Fallback>
                <p:oleObj name="" r:id="rId33" imgW="609600" imgH="393700" progId="Equation.DSMT4">
                  <p:embed/>
                  <p:pic>
                    <p:nvPicPr>
                      <p:cNvPr id="0" name="图片 3103"/>
                      <p:cNvPicPr/>
                      <p:nvPr/>
                    </p:nvPicPr>
                    <p:blipFill>
                      <a:blip r:embed="rId34"/>
                      <a:stretch>
                        <a:fillRect/>
                      </a:stretch>
                    </p:blipFill>
                    <p:spPr>
                      <a:xfrm>
                        <a:off x="1625918" y="4896485"/>
                        <a:ext cx="1584325" cy="838200"/>
                      </a:xfrm>
                      <a:prstGeom prst="rect">
                        <a:avLst/>
                      </a:prstGeom>
                      <a:noFill/>
                      <a:ln w="38100">
                        <a:noFill/>
                        <a:miter/>
                      </a:ln>
                    </p:spPr>
                  </p:pic>
                </p:oleObj>
              </mc:Fallback>
            </mc:AlternateContent>
          </a:graphicData>
        </a:graphic>
      </p:graphicFrame>
      <p:graphicFrame>
        <p:nvGraphicFramePr>
          <p:cNvPr id="5146" name="内容占位符 14362"/>
          <p:cNvGraphicFramePr>
            <a:graphicFrameLocks noGrp="1" noChangeAspect="1"/>
          </p:cNvGraphicFramePr>
          <p:nvPr>
            <p:custDataLst>
              <p:tags r:id="rId35"/>
            </p:custDataLst>
          </p:nvPr>
        </p:nvGraphicFramePr>
        <p:xfrm>
          <a:off x="1104265" y="3458528"/>
          <a:ext cx="360000" cy="360000"/>
        </p:xfrm>
        <a:graphic>
          <a:graphicData uri="http://schemas.openxmlformats.org/presentationml/2006/ole">
            <mc:AlternateContent xmlns:mc="http://schemas.openxmlformats.org/markup-compatibility/2006">
              <mc:Choice xmlns:v="urn:schemas-microsoft-com:vml" Requires="v">
                <p:oleObj spid="_x0000_s3101" name="" r:id="rId36" imgW="165100" imgH="165100" progId="Equation.DSMT4">
                  <p:embed/>
                </p:oleObj>
              </mc:Choice>
              <mc:Fallback>
                <p:oleObj name="" r:id="rId36" imgW="165100" imgH="165100" progId="Equation.DSMT4">
                  <p:embed/>
                  <p:pic>
                    <p:nvPicPr>
                      <p:cNvPr id="0" name="图片 3100"/>
                      <p:cNvPicPr/>
                      <p:nvPr/>
                    </p:nvPicPr>
                    <p:blipFill>
                      <a:blip r:embed="rId26"/>
                      <a:stretch>
                        <a:fillRect/>
                      </a:stretch>
                    </p:blipFill>
                    <p:spPr>
                      <a:xfrm>
                        <a:off x="1104265" y="3458528"/>
                        <a:ext cx="360000" cy="360000"/>
                      </a:xfrm>
                      <a:prstGeom prst="rect">
                        <a:avLst/>
                      </a:prstGeom>
                      <a:noFill/>
                      <a:ln w="38100">
                        <a:miter/>
                      </a:ln>
                    </p:spPr>
                  </p:pic>
                </p:oleObj>
              </mc:Fallback>
            </mc:AlternateContent>
          </a:graphicData>
        </a:graphic>
      </p:graphicFrame>
      <p:graphicFrame>
        <p:nvGraphicFramePr>
          <p:cNvPr id="16" name="内容占位符 14362"/>
          <p:cNvGraphicFramePr>
            <a:graphicFrameLocks noGrp="1" noChangeAspect="1"/>
          </p:cNvGraphicFramePr>
          <p:nvPr>
            <p:custDataLst>
              <p:tags r:id="rId37"/>
            </p:custDataLst>
          </p:nvPr>
        </p:nvGraphicFramePr>
        <p:xfrm>
          <a:off x="5529580" y="3457893"/>
          <a:ext cx="360000" cy="360000"/>
        </p:xfrm>
        <a:graphic>
          <a:graphicData uri="http://schemas.openxmlformats.org/presentationml/2006/ole">
            <mc:AlternateContent xmlns:mc="http://schemas.openxmlformats.org/markup-compatibility/2006">
              <mc:Choice xmlns:v="urn:schemas-microsoft-com:vml" Requires="v">
                <p:oleObj spid="_x0000_s17" name="" r:id="rId38" imgW="165100" imgH="165100" progId="Equation.DSMT4">
                  <p:embed/>
                </p:oleObj>
              </mc:Choice>
              <mc:Fallback>
                <p:oleObj name="" r:id="rId38" imgW="165100" imgH="165100" progId="Equation.DSMT4">
                  <p:embed/>
                  <p:pic>
                    <p:nvPicPr>
                      <p:cNvPr id="0" name="图片 3100"/>
                      <p:cNvPicPr/>
                      <p:nvPr/>
                    </p:nvPicPr>
                    <p:blipFill>
                      <a:blip r:embed="rId26"/>
                      <a:stretch>
                        <a:fillRect/>
                      </a:stretch>
                    </p:blipFill>
                    <p:spPr>
                      <a:xfrm>
                        <a:off x="5529580" y="3457893"/>
                        <a:ext cx="360000" cy="360000"/>
                      </a:xfrm>
                      <a:prstGeom prst="rect">
                        <a:avLst/>
                      </a:prstGeom>
                      <a:noFill/>
                      <a:ln w="38100">
                        <a:miter/>
                      </a:ln>
                    </p:spPr>
                  </p:pic>
                </p:oleObj>
              </mc:Fallback>
            </mc:AlternateContent>
          </a:graphicData>
        </a:graphic>
      </p:graphicFrame>
      <p:graphicFrame>
        <p:nvGraphicFramePr>
          <p:cNvPr id="18" name="对象 14352"/>
          <p:cNvGraphicFramePr>
            <a:graphicFrameLocks noChangeAspect="1"/>
          </p:cNvGraphicFramePr>
          <p:nvPr>
            <p:custDataLst>
              <p:tags r:id="rId39"/>
            </p:custDataLst>
          </p:nvPr>
        </p:nvGraphicFramePr>
        <p:xfrm>
          <a:off x="7102475" y="3469640"/>
          <a:ext cx="434483" cy="360000"/>
        </p:xfrm>
        <a:graphic>
          <a:graphicData uri="http://schemas.openxmlformats.org/presentationml/2006/ole">
            <mc:AlternateContent xmlns:mc="http://schemas.openxmlformats.org/markup-compatibility/2006">
              <mc:Choice xmlns:v="urn:schemas-microsoft-com:vml" Requires="v">
                <p:oleObj spid="_x0000_s19" name="" r:id="rId40" imgW="215900" imgH="177800" progId="Equation.DSMT4">
                  <p:embed/>
                </p:oleObj>
              </mc:Choice>
              <mc:Fallback>
                <p:oleObj name="" r:id="rId40" imgW="215900" imgH="177800" progId="Equation.DSMT4">
                  <p:embed/>
                  <p:pic>
                    <p:nvPicPr>
                      <p:cNvPr id="0" name="图片 3090"/>
                      <p:cNvPicPr/>
                      <p:nvPr/>
                    </p:nvPicPr>
                    <p:blipFill>
                      <a:blip r:embed="rId23"/>
                      <a:stretch>
                        <a:fillRect/>
                      </a:stretch>
                    </p:blipFill>
                    <p:spPr>
                      <a:xfrm>
                        <a:off x="7102475" y="3469640"/>
                        <a:ext cx="434483" cy="3600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4</a:t>
            </a:r>
            <a:r>
              <a:rPr lang="zh-CN" sz="2800" dirty="0" err="1"/>
              <a:t>、</a:t>
            </a:r>
            <a:r>
              <a:rPr sz="2800" dirty="0" err="1"/>
              <a:t>矢量势 稳恒磁场的基本性质</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3.4.1 </a:t>
            </a:r>
            <a:r>
              <a:rPr sz="2400" b="1" kern="0">
                <a:sym typeface="+mn-ea"/>
              </a:rPr>
              <a:t>磁通连续性原理</a:t>
            </a:r>
            <a:r>
              <a:rPr sz="2400" b="1" kern="0">
                <a:sym typeface="+mn-ea"/>
              </a:rPr>
              <a:t>    </a:t>
            </a:r>
            <a:endParaRPr sz="2400" b="1" kern="0">
              <a:sym typeface="+mn-ea"/>
            </a:endParaRPr>
          </a:p>
        </p:txBody>
      </p:sp>
      <p:graphicFrame>
        <p:nvGraphicFramePr>
          <p:cNvPr id="6147" name="对象 15363"/>
          <p:cNvGraphicFramePr>
            <a:graphicFrameLocks noChangeAspect="1"/>
          </p:cNvGraphicFramePr>
          <p:nvPr>
            <p:custDataLst>
              <p:tags r:id="rId10"/>
            </p:custDataLst>
          </p:nvPr>
        </p:nvGraphicFramePr>
        <p:xfrm>
          <a:off x="4368165" y="1885315"/>
          <a:ext cx="3817938" cy="904875"/>
        </p:xfrm>
        <a:graphic>
          <a:graphicData uri="http://schemas.openxmlformats.org/presentationml/2006/ole">
            <mc:AlternateContent xmlns:mc="http://schemas.openxmlformats.org/markup-compatibility/2006">
              <mc:Choice xmlns:v="urn:schemas-microsoft-com:vml" Requires="v">
                <p:oleObj spid="_x0000_s3100" name="" r:id="rId11" imgW="1651000" imgH="393700" progId="Equation.DSMT4">
                  <p:embed/>
                </p:oleObj>
              </mc:Choice>
              <mc:Fallback>
                <p:oleObj name="" r:id="rId11" imgW="1651000" imgH="393700" progId="Equation.DSMT4">
                  <p:embed/>
                  <p:pic>
                    <p:nvPicPr>
                      <p:cNvPr id="0" name="图片 3099"/>
                      <p:cNvPicPr/>
                      <p:nvPr/>
                    </p:nvPicPr>
                    <p:blipFill>
                      <a:blip r:embed="rId12"/>
                      <a:stretch>
                        <a:fillRect/>
                      </a:stretch>
                    </p:blipFill>
                    <p:spPr>
                      <a:xfrm>
                        <a:off x="4368165" y="1885315"/>
                        <a:ext cx="3817938" cy="904875"/>
                      </a:xfrm>
                      <a:prstGeom prst="rect">
                        <a:avLst/>
                      </a:prstGeom>
                      <a:noFill/>
                      <a:ln w="38100">
                        <a:noFill/>
                        <a:miter/>
                      </a:ln>
                    </p:spPr>
                  </p:pic>
                </p:oleObj>
              </mc:Fallback>
            </mc:AlternateContent>
          </a:graphicData>
        </a:graphic>
      </p:graphicFrame>
      <p:sp>
        <p:nvSpPr>
          <p:cNvPr id="6148" name="文本框 15364"/>
          <p:cNvSpPr txBox="1"/>
          <p:nvPr>
            <p:custDataLst>
              <p:tags r:id="rId13"/>
            </p:custDataLst>
          </p:nvPr>
        </p:nvSpPr>
        <p:spPr>
          <a:xfrm>
            <a:off x="395288" y="1412875"/>
            <a:ext cx="8637587" cy="641350"/>
          </a:xfrm>
          <a:prstGeom prst="rect">
            <a:avLst/>
          </a:prstGeom>
          <a:noFill/>
          <a:ln w="9525">
            <a:noFill/>
          </a:ln>
        </p:spPr>
        <p:txBody>
          <a:bodyPr anchor="t"/>
          <a:p>
            <a:r>
              <a:rPr lang="zh-CN" altLang="en-US" sz="2400" dirty="0">
                <a:latin typeface="Arial" panose="020B0604020202020204" pitchFamily="34" charset="0"/>
              </a:rPr>
              <a:t>对任意一个电流回路所产生的磁感应强度</a:t>
            </a:r>
            <a:r>
              <a:rPr lang="en-US" altLang="zh-CN" sz="2400" i="1" dirty="0">
                <a:latin typeface="Times New Roman" panose="02020603050405020304" charset="0"/>
                <a:cs typeface="Times New Roman" panose="02020603050405020304" charset="0"/>
              </a:rPr>
              <a:t>B</a:t>
            </a:r>
            <a:r>
              <a:rPr lang="zh-CN" altLang="en-US" sz="2400" dirty="0">
                <a:latin typeface="Arial" panose="020B0604020202020204" pitchFamily="34" charset="0"/>
              </a:rPr>
              <a:t>，求散度</a:t>
            </a:r>
            <a:endParaRPr lang="zh-CN" altLang="en-US" sz="2400" dirty="0">
              <a:latin typeface="Arial" panose="020B0604020202020204" pitchFamily="34" charset="0"/>
            </a:endParaRPr>
          </a:p>
        </p:txBody>
      </p:sp>
      <p:graphicFrame>
        <p:nvGraphicFramePr>
          <p:cNvPr id="6150" name="对象 15366"/>
          <p:cNvGraphicFramePr>
            <a:graphicFrameLocks noChangeAspect="1"/>
          </p:cNvGraphicFramePr>
          <p:nvPr>
            <p:custDataLst>
              <p:tags r:id="rId14"/>
            </p:custDataLst>
          </p:nvPr>
        </p:nvGraphicFramePr>
        <p:xfrm>
          <a:off x="3367088" y="3529648"/>
          <a:ext cx="5329237" cy="908050"/>
        </p:xfrm>
        <a:graphic>
          <a:graphicData uri="http://schemas.openxmlformats.org/presentationml/2006/ole">
            <mc:AlternateContent xmlns:mc="http://schemas.openxmlformats.org/markup-compatibility/2006">
              <mc:Choice xmlns:v="urn:schemas-microsoft-com:vml" Requires="v">
                <p:oleObj spid="_x0000_s3103" name="" r:id="rId15" imgW="2514600" imgH="431800" progId="Equation.DSMT4">
                  <p:embed/>
                </p:oleObj>
              </mc:Choice>
              <mc:Fallback>
                <p:oleObj name="" r:id="rId15" imgW="2514600" imgH="431800" progId="Equation.DSMT4">
                  <p:embed/>
                  <p:pic>
                    <p:nvPicPr>
                      <p:cNvPr id="0" name="图片 3102"/>
                      <p:cNvPicPr/>
                      <p:nvPr/>
                    </p:nvPicPr>
                    <p:blipFill>
                      <a:blip r:embed="rId16"/>
                      <a:stretch>
                        <a:fillRect/>
                      </a:stretch>
                    </p:blipFill>
                    <p:spPr>
                      <a:xfrm>
                        <a:off x="3367088" y="3529648"/>
                        <a:ext cx="5329237" cy="908050"/>
                      </a:xfrm>
                      <a:prstGeom prst="rect">
                        <a:avLst/>
                      </a:prstGeom>
                      <a:noFill/>
                      <a:ln w="38100">
                        <a:noFill/>
                        <a:miter/>
                      </a:ln>
                    </p:spPr>
                  </p:pic>
                </p:oleObj>
              </mc:Fallback>
            </mc:AlternateContent>
          </a:graphicData>
        </a:graphic>
      </p:graphicFrame>
      <p:graphicFrame>
        <p:nvGraphicFramePr>
          <p:cNvPr id="6152" name="对象 15368"/>
          <p:cNvGraphicFramePr>
            <a:graphicFrameLocks noChangeAspect="1"/>
          </p:cNvGraphicFramePr>
          <p:nvPr>
            <p:custDataLst>
              <p:tags r:id="rId17"/>
            </p:custDataLst>
          </p:nvPr>
        </p:nvGraphicFramePr>
        <p:xfrm>
          <a:off x="1431925" y="5569585"/>
          <a:ext cx="1368425" cy="433388"/>
        </p:xfrm>
        <a:graphic>
          <a:graphicData uri="http://schemas.openxmlformats.org/presentationml/2006/ole">
            <mc:AlternateContent xmlns:mc="http://schemas.openxmlformats.org/markup-compatibility/2006">
              <mc:Choice xmlns:v="urn:schemas-microsoft-com:vml" Requires="v">
                <p:oleObj spid="_x0000_s3102" name="" r:id="rId18" imgW="571500" imgH="177800" progId="Equation.DSMT4">
                  <p:embed/>
                </p:oleObj>
              </mc:Choice>
              <mc:Fallback>
                <p:oleObj name="" r:id="rId18" imgW="571500" imgH="177800" progId="Equation.DSMT4">
                  <p:embed/>
                  <p:pic>
                    <p:nvPicPr>
                      <p:cNvPr id="0" name="图片 3101"/>
                      <p:cNvPicPr/>
                      <p:nvPr/>
                    </p:nvPicPr>
                    <p:blipFill>
                      <a:blip r:embed="rId19"/>
                      <a:stretch>
                        <a:fillRect/>
                      </a:stretch>
                    </p:blipFill>
                    <p:spPr>
                      <a:xfrm>
                        <a:off x="1431925" y="5569585"/>
                        <a:ext cx="1368425" cy="433388"/>
                      </a:xfrm>
                      <a:prstGeom prst="rect">
                        <a:avLst/>
                      </a:prstGeom>
                      <a:noFill/>
                      <a:ln w="38100">
                        <a:noFill/>
                        <a:miter/>
                      </a:ln>
                    </p:spPr>
                  </p:pic>
                </p:oleObj>
              </mc:Fallback>
            </mc:AlternateContent>
          </a:graphicData>
        </a:graphic>
      </p:graphicFrame>
      <p:graphicFrame>
        <p:nvGraphicFramePr>
          <p:cNvPr id="6154" name="对象 15370"/>
          <p:cNvGraphicFramePr>
            <a:graphicFrameLocks noChangeAspect="1"/>
          </p:cNvGraphicFramePr>
          <p:nvPr>
            <p:custDataLst>
              <p:tags r:id="rId20"/>
            </p:custDataLst>
          </p:nvPr>
        </p:nvGraphicFramePr>
        <p:xfrm>
          <a:off x="5124768" y="4698683"/>
          <a:ext cx="2376487" cy="738187"/>
        </p:xfrm>
        <a:graphic>
          <a:graphicData uri="http://schemas.openxmlformats.org/presentationml/2006/ole">
            <mc:AlternateContent xmlns:mc="http://schemas.openxmlformats.org/markup-compatibility/2006">
              <mc:Choice xmlns:v="urn:schemas-microsoft-com:vml" Requires="v">
                <p:oleObj spid="_x0000_s3106" name="" r:id="rId21" imgW="1257300" imgH="393700" progId="Equation.DSMT4">
                  <p:embed/>
                </p:oleObj>
              </mc:Choice>
              <mc:Fallback>
                <p:oleObj name="" r:id="rId21" imgW="1257300" imgH="393700" progId="Equation.DSMT4">
                  <p:embed/>
                  <p:pic>
                    <p:nvPicPr>
                      <p:cNvPr id="0" name="图片 3105"/>
                      <p:cNvPicPr/>
                      <p:nvPr/>
                    </p:nvPicPr>
                    <p:blipFill>
                      <a:blip r:embed="rId22"/>
                      <a:stretch>
                        <a:fillRect/>
                      </a:stretch>
                    </p:blipFill>
                    <p:spPr>
                      <a:xfrm>
                        <a:off x="5124768" y="4698683"/>
                        <a:ext cx="2376487" cy="738187"/>
                      </a:xfrm>
                      <a:prstGeom prst="rect">
                        <a:avLst/>
                      </a:prstGeom>
                      <a:noFill/>
                      <a:ln w="38100">
                        <a:noFill/>
                        <a:miter/>
                      </a:ln>
                    </p:spPr>
                  </p:pic>
                </p:oleObj>
              </mc:Fallback>
            </mc:AlternateContent>
          </a:graphicData>
        </a:graphic>
      </p:graphicFrame>
      <p:graphicFrame>
        <p:nvGraphicFramePr>
          <p:cNvPr id="6156" name="对象 15372"/>
          <p:cNvGraphicFramePr>
            <a:graphicFrameLocks noChangeAspect="1"/>
          </p:cNvGraphicFramePr>
          <p:nvPr>
            <p:custDataLst>
              <p:tags r:id="rId23"/>
            </p:custDataLst>
          </p:nvPr>
        </p:nvGraphicFramePr>
        <p:xfrm>
          <a:off x="1431608" y="4780915"/>
          <a:ext cx="1296987" cy="454025"/>
        </p:xfrm>
        <a:graphic>
          <a:graphicData uri="http://schemas.openxmlformats.org/presentationml/2006/ole">
            <mc:AlternateContent xmlns:mc="http://schemas.openxmlformats.org/markup-compatibility/2006">
              <mc:Choice xmlns:v="urn:schemas-microsoft-com:vml" Requires="v">
                <p:oleObj spid="_x0000_s3107" name="" r:id="rId24" imgW="736600" imgH="254000" progId="Equation.DSMT4">
                  <p:embed/>
                </p:oleObj>
              </mc:Choice>
              <mc:Fallback>
                <p:oleObj name="" r:id="rId24" imgW="736600" imgH="254000" progId="Equation.DSMT4">
                  <p:embed/>
                  <p:pic>
                    <p:nvPicPr>
                      <p:cNvPr id="0" name="图片 3106"/>
                      <p:cNvPicPr/>
                      <p:nvPr/>
                    </p:nvPicPr>
                    <p:blipFill>
                      <a:blip r:embed="rId25"/>
                      <a:stretch>
                        <a:fillRect/>
                      </a:stretch>
                    </p:blipFill>
                    <p:spPr>
                      <a:xfrm>
                        <a:off x="1431608" y="4780915"/>
                        <a:ext cx="1296987" cy="454025"/>
                      </a:xfrm>
                      <a:prstGeom prst="rect">
                        <a:avLst/>
                      </a:prstGeom>
                      <a:noFill/>
                      <a:ln w="38100">
                        <a:noFill/>
                        <a:miter/>
                      </a:ln>
                    </p:spPr>
                  </p:pic>
                </p:oleObj>
              </mc:Fallback>
            </mc:AlternateContent>
          </a:graphicData>
        </a:graphic>
      </p:graphicFrame>
      <p:sp>
        <p:nvSpPr>
          <p:cNvPr id="6157" name="文本框 15373"/>
          <p:cNvSpPr txBox="1"/>
          <p:nvPr>
            <p:custDataLst>
              <p:tags r:id="rId26"/>
            </p:custDataLst>
          </p:nvPr>
        </p:nvSpPr>
        <p:spPr>
          <a:xfrm>
            <a:off x="395288" y="2997200"/>
            <a:ext cx="3230880" cy="460375"/>
          </a:xfrm>
          <a:prstGeom prst="rect">
            <a:avLst/>
          </a:prstGeom>
          <a:noFill/>
          <a:ln w="9525">
            <a:noFill/>
          </a:ln>
        </p:spPr>
        <p:txBody>
          <a:bodyPr wrap="none" anchor="t">
            <a:spAutoFit/>
          </a:bodyPr>
          <a:p>
            <a:r>
              <a:rPr lang="zh-CN" altLang="en-US" sz="2400" dirty="0">
                <a:latin typeface="Arial" panose="020B0604020202020204" pitchFamily="34" charset="0"/>
              </a:rPr>
              <a:t>参照矢量恒等式，有：</a:t>
            </a:r>
            <a:endParaRPr lang="zh-CN" altLang="en-US" sz="2400" dirty="0">
              <a:latin typeface="Arial" panose="020B0604020202020204" pitchFamily="34" charset="0"/>
            </a:endParaRPr>
          </a:p>
        </p:txBody>
      </p:sp>
      <p:sp>
        <p:nvSpPr>
          <p:cNvPr id="6158" name="文本框 15374"/>
          <p:cNvSpPr txBox="1"/>
          <p:nvPr>
            <p:custDataLst>
              <p:tags r:id="rId27"/>
            </p:custDataLst>
          </p:nvPr>
        </p:nvSpPr>
        <p:spPr>
          <a:xfrm>
            <a:off x="395288" y="4791393"/>
            <a:ext cx="1097280" cy="460375"/>
          </a:xfrm>
          <a:prstGeom prst="rect">
            <a:avLst/>
          </a:prstGeom>
          <a:noFill/>
          <a:ln w="9525">
            <a:noFill/>
          </a:ln>
        </p:spPr>
        <p:txBody>
          <a:bodyPr wrap="none" anchor="t">
            <a:spAutoFit/>
          </a:bodyPr>
          <a:p>
            <a:r>
              <a:rPr lang="zh-CN" altLang="en-US" sz="2400" dirty="0">
                <a:latin typeface="Arial" panose="020B0604020202020204" pitchFamily="34" charset="0"/>
              </a:rPr>
              <a:t>考虑到</a:t>
            </a:r>
            <a:endParaRPr lang="zh-CN" altLang="en-US" sz="2400" dirty="0">
              <a:latin typeface="Arial" panose="020B0604020202020204" pitchFamily="34" charset="0"/>
            </a:endParaRPr>
          </a:p>
        </p:txBody>
      </p:sp>
      <p:sp>
        <p:nvSpPr>
          <p:cNvPr id="6159" name="文本框 15375"/>
          <p:cNvSpPr txBox="1"/>
          <p:nvPr>
            <p:custDataLst>
              <p:tags r:id="rId28"/>
            </p:custDataLst>
          </p:nvPr>
        </p:nvSpPr>
        <p:spPr>
          <a:xfrm>
            <a:off x="2726055" y="4796155"/>
            <a:ext cx="2316480" cy="460375"/>
          </a:xfrm>
          <a:prstGeom prst="rect">
            <a:avLst/>
          </a:prstGeom>
          <a:noFill/>
          <a:ln w="9525">
            <a:noFill/>
          </a:ln>
        </p:spPr>
        <p:txBody>
          <a:bodyPr wrap="none" anchor="t">
            <a:spAutoFit/>
          </a:bodyPr>
          <a:p>
            <a:r>
              <a:rPr lang="zh-CN" altLang="en-US" sz="2400" dirty="0">
                <a:latin typeface="Arial" panose="020B0604020202020204" pitchFamily="34" charset="0"/>
              </a:rPr>
              <a:t>与场点无关，而</a:t>
            </a:r>
            <a:endParaRPr lang="zh-CN" altLang="en-US" sz="2400" dirty="0">
              <a:latin typeface="Arial" panose="020B0604020202020204" pitchFamily="34" charset="0"/>
            </a:endParaRPr>
          </a:p>
        </p:txBody>
      </p:sp>
      <p:sp>
        <p:nvSpPr>
          <p:cNvPr id="6160" name="文本框 15376"/>
          <p:cNvSpPr txBox="1"/>
          <p:nvPr>
            <p:custDataLst>
              <p:tags r:id="rId29"/>
            </p:custDataLst>
          </p:nvPr>
        </p:nvSpPr>
        <p:spPr>
          <a:xfrm>
            <a:off x="395288" y="5563870"/>
            <a:ext cx="1097280" cy="460375"/>
          </a:xfrm>
          <a:prstGeom prst="rect">
            <a:avLst/>
          </a:prstGeom>
          <a:noFill/>
          <a:ln w="9525">
            <a:noFill/>
          </a:ln>
        </p:spPr>
        <p:txBody>
          <a:bodyPr wrap="none" anchor="t">
            <a:spAutoFit/>
          </a:bodyPr>
          <a:p>
            <a:r>
              <a:rPr lang="zh-CN" altLang="en-US" sz="2400" dirty="0">
                <a:latin typeface="Arial" panose="020B0604020202020204" pitchFamily="34" charset="0"/>
              </a:rPr>
              <a:t>所以，</a:t>
            </a:r>
            <a:endParaRPr lang="zh-CN" altLang="en-US" sz="2400" dirty="0">
              <a:latin typeface="Arial" panose="020B0604020202020204" pitchFamily="34" charset="0"/>
            </a:endParaRPr>
          </a:p>
        </p:txBody>
      </p:sp>
      <p:sp>
        <p:nvSpPr>
          <p:cNvPr id="6161" name="文本框 15377"/>
          <p:cNvSpPr txBox="1"/>
          <p:nvPr>
            <p:custDataLst>
              <p:tags r:id="rId30"/>
            </p:custDataLst>
          </p:nvPr>
        </p:nvSpPr>
        <p:spPr>
          <a:xfrm>
            <a:off x="2994660" y="5542915"/>
            <a:ext cx="2319020" cy="460375"/>
          </a:xfrm>
          <a:prstGeom prst="rect">
            <a:avLst/>
          </a:prstGeom>
          <a:noFill/>
          <a:ln w="9525">
            <a:noFill/>
          </a:ln>
        </p:spPr>
        <p:txBody>
          <a:bodyPr wrap="none" anchor="t">
            <a:spAutoFit/>
          </a:bodyPr>
          <a:p>
            <a:r>
              <a:rPr lang="zh-CN" altLang="en-US" sz="2400" dirty="0">
                <a:latin typeface="Arial" panose="020B0604020202020204" pitchFamily="34" charset="0"/>
              </a:rPr>
              <a:t>此即</a:t>
            </a:r>
            <a:r>
              <a:rPr lang="zh-CN" altLang="en-US" sz="2400" b="1" dirty="0">
                <a:latin typeface="Arial" panose="020B0604020202020204" pitchFamily="34" charset="0"/>
              </a:rPr>
              <a:t>无散</a:t>
            </a:r>
            <a:r>
              <a:rPr lang="zh-CN" altLang="en-US" sz="2400" dirty="0">
                <a:latin typeface="Arial" panose="020B0604020202020204" pitchFamily="34" charset="0"/>
              </a:rPr>
              <a:t>的性质</a:t>
            </a:r>
            <a:endParaRPr lang="zh-CN" altLang="en-US" sz="24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3.1</a:t>
            </a:r>
            <a:r>
              <a:rPr lang="zh-CN" sz="2800" dirty="0" err="1"/>
              <a:t>、</a:t>
            </a:r>
            <a:r>
              <a:rPr sz="2800" dirty="0" err="1"/>
              <a:t>电流密度和电荷守恒</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3.1.1 </a:t>
            </a:r>
            <a:r>
              <a:rPr sz="2400" b="1" kern="0">
                <a:sym typeface="+mn-ea"/>
              </a:rPr>
              <a:t>电流与电流密度</a:t>
            </a:r>
            <a:endParaRPr sz="2400" b="1" kern="0">
              <a:sym typeface="+mn-ea"/>
            </a:endParaRPr>
          </a:p>
        </p:txBody>
      </p:sp>
      <p:sp>
        <p:nvSpPr>
          <p:cNvPr id="4098" name="矩形 26626"/>
          <p:cNvSpPr/>
          <p:nvPr>
            <p:custDataLst>
              <p:tags r:id="rId10"/>
            </p:custDataLst>
          </p:nvPr>
        </p:nvSpPr>
        <p:spPr>
          <a:xfrm>
            <a:off x="612775" y="1496060"/>
            <a:ext cx="10558780" cy="1050290"/>
          </a:xfrm>
          <a:prstGeom prst="rect">
            <a:avLst/>
          </a:prstGeom>
          <a:noFill/>
          <a:ln w="9525">
            <a:noFill/>
          </a:ln>
        </p:spPr>
        <p:txBody>
          <a:bodyPr wrap="square" anchor="ctr" anchorCtr="0">
            <a:spAutoFit/>
          </a:bodyPr>
          <a:p>
            <a:pPr>
              <a:lnSpc>
                <a:spcPct val="130000"/>
              </a:lnSpc>
            </a:pPr>
            <a:r>
              <a:rPr lang="zh-CN" altLang="en-US" sz="2400" dirty="0">
                <a:latin typeface="Arial" panose="020B0604020202020204" pitchFamily="34" charset="0"/>
              </a:rPr>
              <a:t>电荷在电场的作用下有规则的运动形成电流。电流是单位时间内通过导体中任一横截面的电荷量，即</a:t>
            </a:r>
            <a:endParaRPr lang="zh-CN" altLang="en-US" sz="2400" dirty="0">
              <a:latin typeface="Arial" panose="020B0604020202020204" pitchFamily="34" charset="0"/>
            </a:endParaRPr>
          </a:p>
        </p:txBody>
      </p:sp>
      <p:graphicFrame>
        <p:nvGraphicFramePr>
          <p:cNvPr id="4100" name="对象 26628"/>
          <p:cNvGraphicFramePr>
            <a:graphicFrameLocks noChangeAspect="1"/>
          </p:cNvGraphicFramePr>
          <p:nvPr>
            <p:custDataLst>
              <p:tags r:id="rId11"/>
            </p:custDataLst>
          </p:nvPr>
        </p:nvGraphicFramePr>
        <p:xfrm>
          <a:off x="5318760" y="2446338"/>
          <a:ext cx="1223963" cy="982662"/>
        </p:xfrm>
        <a:graphic>
          <a:graphicData uri="http://schemas.openxmlformats.org/presentationml/2006/ole">
            <mc:AlternateContent xmlns:mc="http://schemas.openxmlformats.org/markup-compatibility/2006">
              <mc:Choice xmlns:v="urn:schemas-microsoft-com:vml" Requires="v">
                <p:oleObj spid="_x0000_s3078" name="" r:id="rId12" imgW="483870" imgH="394335" progId="Equation.DSMT4">
                  <p:embed/>
                </p:oleObj>
              </mc:Choice>
              <mc:Fallback>
                <p:oleObj name="" r:id="rId12" imgW="483870" imgH="394335" progId="Equation.DSMT4">
                  <p:embed/>
                  <p:pic>
                    <p:nvPicPr>
                      <p:cNvPr id="0" name="图片 3077"/>
                      <p:cNvPicPr/>
                      <p:nvPr/>
                    </p:nvPicPr>
                    <p:blipFill>
                      <a:blip r:embed="rId13"/>
                      <a:stretch>
                        <a:fillRect/>
                      </a:stretch>
                    </p:blipFill>
                    <p:spPr>
                      <a:xfrm>
                        <a:off x="5318760" y="2446338"/>
                        <a:ext cx="1223963" cy="982662"/>
                      </a:xfrm>
                      <a:prstGeom prst="rect">
                        <a:avLst/>
                      </a:prstGeom>
                      <a:noFill/>
                      <a:ln w="38100">
                        <a:noFill/>
                        <a:miter/>
                      </a:ln>
                    </p:spPr>
                  </p:pic>
                </p:oleObj>
              </mc:Fallback>
            </mc:AlternateContent>
          </a:graphicData>
        </a:graphic>
      </p:graphicFrame>
      <p:grpSp>
        <p:nvGrpSpPr>
          <p:cNvPr id="18" name="组合 26629"/>
          <p:cNvGrpSpPr/>
          <p:nvPr/>
        </p:nvGrpSpPr>
        <p:grpSpPr>
          <a:xfrm>
            <a:off x="2227898" y="3330258"/>
            <a:ext cx="1985962" cy="2343150"/>
            <a:chOff x="0" y="0"/>
            <a:chExt cx="1251" cy="1476"/>
          </a:xfrm>
        </p:grpSpPr>
        <p:sp>
          <p:nvSpPr>
            <p:cNvPr id="19" name="任意多边形 26630"/>
            <p:cNvSpPr/>
            <p:nvPr>
              <p:custDataLst>
                <p:tags r:id="rId14"/>
              </p:custDataLst>
            </p:nvPr>
          </p:nvSpPr>
          <p:spPr>
            <a:xfrm>
              <a:off x="91" y="0"/>
              <a:ext cx="1160" cy="1476"/>
            </a:xfrm>
            <a:custGeom>
              <a:avLst/>
              <a:gdLst/>
              <a:ahLst/>
              <a:cxnLst/>
              <a:pathLst>
                <a:path w="1188" h="1476">
                  <a:moveTo>
                    <a:pt x="72" y="549"/>
                  </a:moveTo>
                  <a:cubicBezTo>
                    <a:pt x="80" y="510"/>
                    <a:pt x="82" y="471"/>
                    <a:pt x="90" y="432"/>
                  </a:cubicBezTo>
                  <a:cubicBezTo>
                    <a:pt x="105" y="362"/>
                    <a:pt x="136" y="294"/>
                    <a:pt x="153" y="225"/>
                  </a:cubicBezTo>
                  <a:cubicBezTo>
                    <a:pt x="165" y="176"/>
                    <a:pt x="177" y="93"/>
                    <a:pt x="216" y="54"/>
                  </a:cubicBezTo>
                  <a:cubicBezTo>
                    <a:pt x="245" y="25"/>
                    <a:pt x="290" y="23"/>
                    <a:pt x="324" y="0"/>
                  </a:cubicBezTo>
                  <a:cubicBezTo>
                    <a:pt x="375" y="6"/>
                    <a:pt x="411" y="15"/>
                    <a:pt x="459" y="27"/>
                  </a:cubicBezTo>
                  <a:cubicBezTo>
                    <a:pt x="483" y="43"/>
                    <a:pt x="513" y="60"/>
                    <a:pt x="540" y="72"/>
                  </a:cubicBezTo>
                  <a:cubicBezTo>
                    <a:pt x="566" y="84"/>
                    <a:pt x="597" y="83"/>
                    <a:pt x="621" y="99"/>
                  </a:cubicBezTo>
                  <a:cubicBezTo>
                    <a:pt x="668" y="131"/>
                    <a:pt x="710" y="136"/>
                    <a:pt x="765" y="144"/>
                  </a:cubicBezTo>
                  <a:cubicBezTo>
                    <a:pt x="828" y="165"/>
                    <a:pt x="882" y="214"/>
                    <a:pt x="936" y="252"/>
                  </a:cubicBezTo>
                  <a:cubicBezTo>
                    <a:pt x="1008" y="302"/>
                    <a:pt x="1090" y="343"/>
                    <a:pt x="1152" y="405"/>
                  </a:cubicBezTo>
                  <a:cubicBezTo>
                    <a:pt x="1166" y="446"/>
                    <a:pt x="1177" y="489"/>
                    <a:pt x="1188" y="531"/>
                  </a:cubicBezTo>
                  <a:cubicBezTo>
                    <a:pt x="1180" y="586"/>
                    <a:pt x="1182" y="643"/>
                    <a:pt x="1134" y="675"/>
                  </a:cubicBezTo>
                  <a:cubicBezTo>
                    <a:pt x="1108" y="752"/>
                    <a:pt x="1090" y="834"/>
                    <a:pt x="1062" y="909"/>
                  </a:cubicBezTo>
                  <a:cubicBezTo>
                    <a:pt x="1038" y="972"/>
                    <a:pt x="1052" y="920"/>
                    <a:pt x="1026" y="972"/>
                  </a:cubicBezTo>
                  <a:cubicBezTo>
                    <a:pt x="1006" y="1012"/>
                    <a:pt x="1001" y="1057"/>
                    <a:pt x="981" y="1098"/>
                  </a:cubicBezTo>
                  <a:cubicBezTo>
                    <a:pt x="987" y="1107"/>
                    <a:pt x="999" y="1114"/>
                    <a:pt x="999" y="1125"/>
                  </a:cubicBezTo>
                  <a:cubicBezTo>
                    <a:pt x="999" y="1136"/>
                    <a:pt x="985" y="1142"/>
                    <a:pt x="981" y="1152"/>
                  </a:cubicBezTo>
                  <a:cubicBezTo>
                    <a:pt x="964" y="1191"/>
                    <a:pt x="966" y="1236"/>
                    <a:pt x="936" y="1269"/>
                  </a:cubicBezTo>
                  <a:cubicBezTo>
                    <a:pt x="844" y="1373"/>
                    <a:pt x="916" y="1272"/>
                    <a:pt x="846" y="1377"/>
                  </a:cubicBezTo>
                  <a:cubicBezTo>
                    <a:pt x="841" y="1385"/>
                    <a:pt x="827" y="1382"/>
                    <a:pt x="819" y="1386"/>
                  </a:cubicBezTo>
                  <a:cubicBezTo>
                    <a:pt x="809" y="1391"/>
                    <a:pt x="801" y="1399"/>
                    <a:pt x="792" y="1404"/>
                  </a:cubicBezTo>
                  <a:cubicBezTo>
                    <a:pt x="705" y="1453"/>
                    <a:pt x="655" y="1457"/>
                    <a:pt x="558" y="1476"/>
                  </a:cubicBezTo>
                  <a:cubicBezTo>
                    <a:pt x="489" y="1473"/>
                    <a:pt x="420" y="1474"/>
                    <a:pt x="351" y="1467"/>
                  </a:cubicBezTo>
                  <a:cubicBezTo>
                    <a:pt x="298" y="1462"/>
                    <a:pt x="253" y="1427"/>
                    <a:pt x="207" y="1404"/>
                  </a:cubicBezTo>
                  <a:cubicBezTo>
                    <a:pt x="158" y="1330"/>
                    <a:pt x="222" y="1415"/>
                    <a:pt x="162" y="1368"/>
                  </a:cubicBezTo>
                  <a:cubicBezTo>
                    <a:pt x="86" y="1309"/>
                    <a:pt x="23" y="1227"/>
                    <a:pt x="0" y="1134"/>
                  </a:cubicBezTo>
                  <a:cubicBezTo>
                    <a:pt x="8" y="1015"/>
                    <a:pt x="7" y="1013"/>
                    <a:pt x="45" y="927"/>
                  </a:cubicBezTo>
                  <a:cubicBezTo>
                    <a:pt x="88" y="831"/>
                    <a:pt x="40" y="907"/>
                    <a:pt x="81" y="846"/>
                  </a:cubicBezTo>
                  <a:cubicBezTo>
                    <a:pt x="71" y="798"/>
                    <a:pt x="87" y="801"/>
                    <a:pt x="63" y="801"/>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20" name="直接连接符 26631"/>
            <p:cNvSpPr/>
            <p:nvPr>
              <p:custDataLst>
                <p:tags r:id="rId15"/>
              </p:custDataLst>
            </p:nvPr>
          </p:nvSpPr>
          <p:spPr>
            <a:xfrm>
              <a:off x="0" y="572"/>
              <a:ext cx="272" cy="0"/>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21" name="直接连接符 26632"/>
            <p:cNvSpPr/>
            <p:nvPr>
              <p:custDataLst>
                <p:tags r:id="rId16"/>
              </p:custDataLst>
            </p:nvPr>
          </p:nvSpPr>
          <p:spPr>
            <a:xfrm>
              <a:off x="45" y="663"/>
              <a:ext cx="182" cy="0"/>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22" name="任意多边形 26633"/>
            <p:cNvSpPr/>
            <p:nvPr>
              <p:custDataLst>
                <p:tags r:id="rId17"/>
              </p:custDataLst>
            </p:nvPr>
          </p:nvSpPr>
          <p:spPr>
            <a:xfrm>
              <a:off x="126" y="675"/>
              <a:ext cx="36" cy="135"/>
            </a:xfrm>
            <a:custGeom>
              <a:avLst/>
              <a:gdLst/>
              <a:ahLst/>
              <a:cxnLst/>
              <a:pathLst>
                <a:path w="36" h="135">
                  <a:moveTo>
                    <a:pt x="36" y="135"/>
                  </a:moveTo>
                  <a:cubicBezTo>
                    <a:pt x="27" y="108"/>
                    <a:pt x="18" y="81"/>
                    <a:pt x="9" y="54"/>
                  </a:cubicBezTo>
                  <a:cubicBezTo>
                    <a:pt x="6" y="45"/>
                    <a:pt x="0" y="27"/>
                    <a:pt x="0" y="27"/>
                  </a:cubicBezTo>
                  <a:cubicBezTo>
                    <a:pt x="6" y="18"/>
                    <a:pt x="18" y="0"/>
                    <a:pt x="18" y="0"/>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23" name="矩形 26634"/>
            <p:cNvSpPr/>
            <p:nvPr>
              <p:custDataLst>
                <p:tags r:id="rId18"/>
              </p:custDataLst>
            </p:nvPr>
          </p:nvSpPr>
          <p:spPr>
            <a:xfrm>
              <a:off x="1043" y="708"/>
              <a:ext cx="136" cy="363"/>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endParaRPr lang="zh-CN" altLang="en-US">
                <a:latin typeface="Times New Roman" panose="02020603050405020304" charset="0"/>
              </a:endParaRPr>
            </a:p>
          </p:txBody>
        </p:sp>
        <p:sp>
          <p:nvSpPr>
            <p:cNvPr id="24" name="文本框 26635"/>
            <p:cNvSpPr txBox="1"/>
            <p:nvPr>
              <p:custDataLst>
                <p:tags r:id="rId19"/>
              </p:custDataLst>
            </p:nvPr>
          </p:nvSpPr>
          <p:spPr>
            <a:xfrm>
              <a:off x="590" y="255"/>
              <a:ext cx="156" cy="231"/>
            </a:xfrm>
            <a:prstGeom prst="rect">
              <a:avLst/>
            </a:prstGeom>
            <a:noFill/>
            <a:ln w="9525">
              <a:noFill/>
            </a:ln>
          </p:spPr>
          <p:txBody>
            <a:bodyPr wrap="none" anchor="t" anchorCtr="0">
              <a:spAutoFit/>
            </a:bodyPr>
            <a:p>
              <a:r>
                <a:rPr lang="en-US" altLang="zh-CN" dirty="0">
                  <a:latin typeface="Arial" panose="020B0604020202020204" pitchFamily="34" charset="0"/>
                </a:rPr>
                <a:t>I</a:t>
              </a:r>
              <a:endParaRPr lang="en-US" altLang="zh-CN" dirty="0">
                <a:latin typeface="Arial" panose="020B0604020202020204" pitchFamily="34" charset="0"/>
              </a:endParaRPr>
            </a:p>
          </p:txBody>
        </p:sp>
        <p:sp>
          <p:nvSpPr>
            <p:cNvPr id="25" name="任意多边形 26636"/>
            <p:cNvSpPr/>
            <p:nvPr>
              <p:custDataLst>
                <p:tags r:id="rId20"/>
              </p:custDataLst>
            </p:nvPr>
          </p:nvSpPr>
          <p:spPr>
            <a:xfrm>
              <a:off x="423" y="594"/>
              <a:ext cx="463" cy="424"/>
            </a:xfrm>
            <a:custGeom>
              <a:avLst/>
              <a:gdLst/>
              <a:ahLst/>
              <a:cxnLst/>
              <a:pathLst>
                <a:path w="463" h="424">
                  <a:moveTo>
                    <a:pt x="0" y="225"/>
                  </a:moveTo>
                  <a:cubicBezTo>
                    <a:pt x="7" y="164"/>
                    <a:pt x="17" y="120"/>
                    <a:pt x="36" y="63"/>
                  </a:cubicBezTo>
                  <a:cubicBezTo>
                    <a:pt x="42" y="44"/>
                    <a:pt x="122" y="25"/>
                    <a:pt x="144" y="18"/>
                  </a:cubicBezTo>
                  <a:cubicBezTo>
                    <a:pt x="162" y="12"/>
                    <a:pt x="198" y="0"/>
                    <a:pt x="198" y="0"/>
                  </a:cubicBezTo>
                  <a:cubicBezTo>
                    <a:pt x="246" y="3"/>
                    <a:pt x="294" y="3"/>
                    <a:pt x="342" y="9"/>
                  </a:cubicBezTo>
                  <a:cubicBezTo>
                    <a:pt x="361" y="12"/>
                    <a:pt x="396" y="27"/>
                    <a:pt x="396" y="27"/>
                  </a:cubicBezTo>
                  <a:cubicBezTo>
                    <a:pt x="426" y="57"/>
                    <a:pt x="446" y="95"/>
                    <a:pt x="459" y="135"/>
                  </a:cubicBezTo>
                  <a:cubicBezTo>
                    <a:pt x="453" y="202"/>
                    <a:pt x="463" y="267"/>
                    <a:pt x="405" y="306"/>
                  </a:cubicBezTo>
                  <a:cubicBezTo>
                    <a:pt x="366" y="365"/>
                    <a:pt x="284" y="406"/>
                    <a:pt x="216" y="423"/>
                  </a:cubicBezTo>
                  <a:cubicBezTo>
                    <a:pt x="186" y="419"/>
                    <a:pt x="150" y="424"/>
                    <a:pt x="126" y="405"/>
                  </a:cubicBezTo>
                  <a:cubicBezTo>
                    <a:pt x="118" y="398"/>
                    <a:pt x="116" y="386"/>
                    <a:pt x="108" y="378"/>
                  </a:cubicBezTo>
                  <a:cubicBezTo>
                    <a:pt x="79" y="349"/>
                    <a:pt x="81" y="374"/>
                    <a:pt x="81" y="351"/>
                  </a:cubicBezTo>
                </a:path>
              </a:pathLst>
            </a:custGeom>
            <a:noFill/>
            <a:ln w="9525" cap="flat" cmpd="sng">
              <a:solidFill>
                <a:schemeClr val="tx1"/>
              </a:solidFill>
              <a:prstDash val="solid"/>
              <a:round/>
              <a:headEnd type="none" w="med" len="med"/>
              <a:tailEnd type="triangle" w="med" len="med"/>
            </a:ln>
          </p:spPr>
          <p:txBody>
            <a:bodyPr/>
            <a:p>
              <a:endParaRPr lang="zh-CN" altLang="en-US"/>
            </a:p>
          </p:txBody>
        </p:sp>
      </p:grpSp>
      <p:sp>
        <p:nvSpPr>
          <p:cNvPr id="26" name="直接连接符 26637"/>
          <p:cNvSpPr/>
          <p:nvPr>
            <p:custDataLst>
              <p:tags r:id="rId21"/>
            </p:custDataLst>
          </p:nvPr>
        </p:nvSpPr>
        <p:spPr>
          <a:xfrm>
            <a:off x="6691948" y="4409758"/>
            <a:ext cx="431800" cy="0"/>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27" name="直接连接符 26638"/>
          <p:cNvSpPr/>
          <p:nvPr>
            <p:custDataLst>
              <p:tags r:id="rId22"/>
            </p:custDataLst>
          </p:nvPr>
        </p:nvSpPr>
        <p:spPr>
          <a:xfrm>
            <a:off x="6763385" y="4554220"/>
            <a:ext cx="288925" cy="0"/>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28" name="任意多边形 26639"/>
          <p:cNvSpPr/>
          <p:nvPr>
            <p:custDataLst>
              <p:tags r:id="rId23"/>
            </p:custDataLst>
          </p:nvPr>
        </p:nvSpPr>
        <p:spPr>
          <a:xfrm>
            <a:off x="7555548" y="2896870"/>
            <a:ext cx="2100262" cy="2847975"/>
          </a:xfrm>
          <a:custGeom>
            <a:avLst/>
            <a:gdLst/>
            <a:ahLst/>
            <a:cxnLst/>
            <a:pathLst>
              <a:path w="1323" h="1794">
                <a:moveTo>
                  <a:pt x="459" y="0"/>
                </a:moveTo>
                <a:cubicBezTo>
                  <a:pt x="432" y="9"/>
                  <a:pt x="403" y="22"/>
                  <a:pt x="378" y="36"/>
                </a:cubicBezTo>
                <a:cubicBezTo>
                  <a:pt x="359" y="47"/>
                  <a:pt x="342" y="60"/>
                  <a:pt x="324" y="72"/>
                </a:cubicBezTo>
                <a:cubicBezTo>
                  <a:pt x="315" y="78"/>
                  <a:pt x="297" y="90"/>
                  <a:pt x="297" y="90"/>
                </a:cubicBezTo>
                <a:cubicBezTo>
                  <a:pt x="272" y="128"/>
                  <a:pt x="232" y="141"/>
                  <a:pt x="216" y="189"/>
                </a:cubicBezTo>
                <a:cubicBezTo>
                  <a:pt x="210" y="207"/>
                  <a:pt x="204" y="225"/>
                  <a:pt x="198" y="243"/>
                </a:cubicBezTo>
                <a:cubicBezTo>
                  <a:pt x="195" y="252"/>
                  <a:pt x="189" y="270"/>
                  <a:pt x="189" y="270"/>
                </a:cubicBezTo>
                <a:cubicBezTo>
                  <a:pt x="196" y="407"/>
                  <a:pt x="211" y="539"/>
                  <a:pt x="225" y="675"/>
                </a:cubicBezTo>
                <a:cubicBezTo>
                  <a:pt x="219" y="800"/>
                  <a:pt x="220" y="925"/>
                  <a:pt x="180" y="1044"/>
                </a:cubicBezTo>
                <a:cubicBezTo>
                  <a:pt x="165" y="1090"/>
                  <a:pt x="159" y="1115"/>
                  <a:pt x="117" y="1143"/>
                </a:cubicBezTo>
                <a:cubicBezTo>
                  <a:pt x="96" y="1174"/>
                  <a:pt x="76" y="1194"/>
                  <a:pt x="45" y="1215"/>
                </a:cubicBezTo>
                <a:cubicBezTo>
                  <a:pt x="34" y="1248"/>
                  <a:pt x="19" y="1276"/>
                  <a:pt x="0" y="1305"/>
                </a:cubicBezTo>
                <a:cubicBezTo>
                  <a:pt x="1" y="1318"/>
                  <a:pt x="2" y="1394"/>
                  <a:pt x="18" y="1422"/>
                </a:cubicBezTo>
                <a:cubicBezTo>
                  <a:pt x="123" y="1611"/>
                  <a:pt x="384" y="1685"/>
                  <a:pt x="585" y="1719"/>
                </a:cubicBezTo>
                <a:cubicBezTo>
                  <a:pt x="647" y="1744"/>
                  <a:pt x="618" y="1736"/>
                  <a:pt x="693" y="1746"/>
                </a:cubicBezTo>
                <a:cubicBezTo>
                  <a:pt x="741" y="1752"/>
                  <a:pt x="837" y="1764"/>
                  <a:pt x="837" y="1764"/>
                </a:cubicBezTo>
                <a:cubicBezTo>
                  <a:pt x="927" y="1794"/>
                  <a:pt x="1068" y="1784"/>
                  <a:pt x="1152" y="1728"/>
                </a:cubicBezTo>
                <a:cubicBezTo>
                  <a:pt x="1243" y="1592"/>
                  <a:pt x="1254" y="1430"/>
                  <a:pt x="1305" y="1278"/>
                </a:cubicBezTo>
                <a:cubicBezTo>
                  <a:pt x="1311" y="1227"/>
                  <a:pt x="1323" y="1124"/>
                  <a:pt x="1323" y="1080"/>
                </a:cubicBezTo>
                <a:cubicBezTo>
                  <a:pt x="1323" y="957"/>
                  <a:pt x="1283" y="845"/>
                  <a:pt x="1251" y="729"/>
                </a:cubicBezTo>
                <a:cubicBezTo>
                  <a:pt x="1231" y="656"/>
                  <a:pt x="1221" y="576"/>
                  <a:pt x="1197" y="504"/>
                </a:cubicBezTo>
                <a:cubicBezTo>
                  <a:pt x="1179" y="451"/>
                  <a:pt x="1157" y="416"/>
                  <a:pt x="1125" y="369"/>
                </a:cubicBezTo>
                <a:cubicBezTo>
                  <a:pt x="1120" y="361"/>
                  <a:pt x="1123" y="349"/>
                  <a:pt x="1116" y="342"/>
                </a:cubicBezTo>
                <a:cubicBezTo>
                  <a:pt x="1109" y="335"/>
                  <a:pt x="1098" y="336"/>
                  <a:pt x="1089" y="333"/>
                </a:cubicBezTo>
                <a:cubicBezTo>
                  <a:pt x="1039" y="283"/>
                  <a:pt x="974" y="258"/>
                  <a:pt x="918" y="216"/>
                </a:cubicBezTo>
                <a:cubicBezTo>
                  <a:pt x="870" y="180"/>
                  <a:pt x="833" y="141"/>
                  <a:pt x="774" y="126"/>
                </a:cubicBezTo>
                <a:cubicBezTo>
                  <a:pt x="691" y="71"/>
                  <a:pt x="592" y="51"/>
                  <a:pt x="495" y="27"/>
                </a:cubicBezTo>
                <a:cubicBezTo>
                  <a:pt x="464" y="7"/>
                  <a:pt x="476" y="17"/>
                  <a:pt x="459" y="0"/>
                </a:cubicBezTo>
                <a:close/>
              </a:path>
            </a:pathLst>
          </a:custGeom>
          <a:solidFill>
            <a:schemeClr val="accent1"/>
          </a:solidFill>
          <a:ln w="9525" cap="flat" cmpd="sng">
            <a:solidFill>
              <a:schemeClr val="tx1"/>
            </a:solidFill>
            <a:prstDash val="solid"/>
            <a:round/>
            <a:headEnd type="none" w="med" len="med"/>
            <a:tailEnd type="none" w="med" len="med"/>
          </a:ln>
          <a:effectLst>
            <a:prstShdw prst="shdw13" dist="53882" dir="13499999">
              <a:schemeClr val="bg2">
                <a:alpha val="50000"/>
              </a:schemeClr>
            </a:prstShdw>
          </a:effectLst>
        </p:spPr>
        <p:txBody>
          <a:bodyPr/>
          <a:p>
            <a:endParaRPr lang="zh-CN" altLang="en-US"/>
          </a:p>
        </p:txBody>
      </p:sp>
      <p:sp>
        <p:nvSpPr>
          <p:cNvPr id="4112" name="直接连接符 26640"/>
          <p:cNvSpPr/>
          <p:nvPr>
            <p:custDataLst>
              <p:tags r:id="rId24"/>
            </p:custDataLst>
          </p:nvPr>
        </p:nvSpPr>
        <p:spPr>
          <a:xfrm flipV="1">
            <a:off x="6907848" y="2896870"/>
            <a:ext cx="0" cy="1512888"/>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4113" name="直接连接符 26641"/>
          <p:cNvSpPr/>
          <p:nvPr>
            <p:custDataLst>
              <p:tags r:id="rId25"/>
            </p:custDataLst>
          </p:nvPr>
        </p:nvSpPr>
        <p:spPr>
          <a:xfrm>
            <a:off x="6907848" y="2896870"/>
            <a:ext cx="1368425" cy="0"/>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29" name="直接连接符 26642"/>
          <p:cNvSpPr/>
          <p:nvPr>
            <p:custDataLst>
              <p:tags r:id="rId26"/>
            </p:custDataLst>
          </p:nvPr>
        </p:nvSpPr>
        <p:spPr>
          <a:xfrm>
            <a:off x="6907848" y="4554220"/>
            <a:ext cx="0" cy="1368425"/>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30" name="直接连接符 26643"/>
          <p:cNvSpPr/>
          <p:nvPr>
            <p:custDataLst>
              <p:tags r:id="rId27"/>
            </p:custDataLst>
          </p:nvPr>
        </p:nvSpPr>
        <p:spPr>
          <a:xfrm>
            <a:off x="6907848" y="5922645"/>
            <a:ext cx="1584325" cy="0"/>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31" name="直接连接符 26644"/>
          <p:cNvSpPr/>
          <p:nvPr>
            <p:custDataLst>
              <p:tags r:id="rId28"/>
            </p:custDataLst>
          </p:nvPr>
        </p:nvSpPr>
        <p:spPr>
          <a:xfrm flipV="1">
            <a:off x="8492173" y="5633720"/>
            <a:ext cx="0" cy="288925"/>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32" name="任意多边形 26645"/>
          <p:cNvSpPr/>
          <p:nvPr>
            <p:custDataLst>
              <p:tags r:id="rId29"/>
            </p:custDataLst>
          </p:nvPr>
        </p:nvSpPr>
        <p:spPr>
          <a:xfrm>
            <a:off x="8292148" y="3630295"/>
            <a:ext cx="161925" cy="795338"/>
          </a:xfrm>
          <a:custGeom>
            <a:avLst/>
            <a:gdLst/>
            <a:ahLst/>
            <a:cxnLst/>
            <a:pathLst>
              <a:path w="102" h="501">
                <a:moveTo>
                  <a:pt x="86" y="0"/>
                </a:moveTo>
                <a:cubicBezTo>
                  <a:pt x="97" y="107"/>
                  <a:pt x="102" y="117"/>
                  <a:pt x="86" y="243"/>
                </a:cubicBezTo>
                <a:cubicBezTo>
                  <a:pt x="80" y="286"/>
                  <a:pt x="55" y="336"/>
                  <a:pt x="41" y="378"/>
                </a:cubicBezTo>
                <a:cubicBezTo>
                  <a:pt x="0" y="501"/>
                  <a:pt x="5" y="385"/>
                  <a:pt x="5" y="459"/>
                </a:cubicBezTo>
              </a:path>
            </a:pathLst>
          </a:custGeom>
          <a:noFill/>
          <a:ln w="9525" cap="flat" cmpd="sng">
            <a:solidFill>
              <a:schemeClr val="tx1"/>
            </a:solidFill>
            <a:prstDash val="solid"/>
            <a:round/>
            <a:headEnd type="none" w="med" len="med"/>
            <a:tailEnd type="triangle" w="med" len="med"/>
          </a:ln>
        </p:spPr>
        <p:txBody>
          <a:bodyPr/>
          <a:p>
            <a:endParaRPr lang="zh-CN" altLang="en-US"/>
          </a:p>
        </p:txBody>
      </p:sp>
      <p:sp>
        <p:nvSpPr>
          <p:cNvPr id="33" name="任意多边形 26646"/>
          <p:cNvSpPr/>
          <p:nvPr>
            <p:custDataLst>
              <p:tags r:id="rId30"/>
            </p:custDataLst>
          </p:nvPr>
        </p:nvSpPr>
        <p:spPr>
          <a:xfrm>
            <a:off x="8492173" y="3833495"/>
            <a:ext cx="161925" cy="795338"/>
          </a:xfrm>
          <a:custGeom>
            <a:avLst/>
            <a:gdLst/>
            <a:ahLst/>
            <a:cxnLst/>
            <a:pathLst>
              <a:path w="102" h="501">
                <a:moveTo>
                  <a:pt x="86" y="0"/>
                </a:moveTo>
                <a:cubicBezTo>
                  <a:pt x="97" y="107"/>
                  <a:pt x="102" y="117"/>
                  <a:pt x="86" y="243"/>
                </a:cubicBezTo>
                <a:cubicBezTo>
                  <a:pt x="80" y="286"/>
                  <a:pt x="55" y="336"/>
                  <a:pt x="41" y="378"/>
                </a:cubicBezTo>
                <a:cubicBezTo>
                  <a:pt x="0" y="501"/>
                  <a:pt x="5" y="385"/>
                  <a:pt x="5" y="459"/>
                </a:cubicBezTo>
              </a:path>
            </a:pathLst>
          </a:custGeom>
          <a:noFill/>
          <a:ln w="9525" cap="flat" cmpd="sng">
            <a:solidFill>
              <a:schemeClr val="tx1"/>
            </a:solidFill>
            <a:prstDash val="solid"/>
            <a:round/>
            <a:headEnd type="none" w="med" len="med"/>
            <a:tailEnd type="triangle" w="med" len="med"/>
          </a:ln>
        </p:spPr>
        <p:txBody>
          <a:bodyPr/>
          <a:p>
            <a:endParaRPr lang="zh-CN" altLang="en-US"/>
          </a:p>
        </p:txBody>
      </p:sp>
      <p:sp>
        <p:nvSpPr>
          <p:cNvPr id="34" name="任意多边形 26647"/>
          <p:cNvSpPr/>
          <p:nvPr>
            <p:custDataLst>
              <p:tags r:id="rId31"/>
            </p:custDataLst>
          </p:nvPr>
        </p:nvSpPr>
        <p:spPr>
          <a:xfrm>
            <a:off x="8708073" y="4049395"/>
            <a:ext cx="161925" cy="795338"/>
          </a:xfrm>
          <a:custGeom>
            <a:avLst/>
            <a:gdLst/>
            <a:ahLst/>
            <a:cxnLst/>
            <a:pathLst>
              <a:path w="102" h="501">
                <a:moveTo>
                  <a:pt x="86" y="0"/>
                </a:moveTo>
                <a:cubicBezTo>
                  <a:pt x="97" y="107"/>
                  <a:pt x="102" y="117"/>
                  <a:pt x="86" y="243"/>
                </a:cubicBezTo>
                <a:cubicBezTo>
                  <a:pt x="80" y="286"/>
                  <a:pt x="55" y="336"/>
                  <a:pt x="41" y="378"/>
                </a:cubicBezTo>
                <a:cubicBezTo>
                  <a:pt x="0" y="501"/>
                  <a:pt x="5" y="385"/>
                  <a:pt x="5" y="459"/>
                </a:cubicBezTo>
              </a:path>
            </a:pathLst>
          </a:custGeom>
          <a:noFill/>
          <a:ln w="9525" cap="flat" cmpd="sng">
            <a:solidFill>
              <a:schemeClr val="tx1"/>
            </a:solidFill>
            <a:prstDash val="solid"/>
            <a:round/>
            <a:headEnd type="none" w="med" len="med"/>
            <a:tailEnd type="triangle" w="med" len="med"/>
          </a:ln>
        </p:spPr>
        <p:txBody>
          <a:bodyPr/>
          <a:p>
            <a:endParaRPr lang="zh-CN" altLang="en-US"/>
          </a:p>
        </p:txBody>
      </p:sp>
      <p:sp>
        <p:nvSpPr>
          <p:cNvPr id="35" name="文本框 26648"/>
          <p:cNvSpPr txBox="1"/>
          <p:nvPr>
            <p:custDataLst>
              <p:tags r:id="rId32"/>
            </p:custDataLst>
          </p:nvPr>
        </p:nvSpPr>
        <p:spPr>
          <a:xfrm>
            <a:off x="8976360" y="5870258"/>
            <a:ext cx="1162050" cy="366712"/>
          </a:xfrm>
          <a:prstGeom prst="rect">
            <a:avLst/>
          </a:prstGeom>
          <a:noFill/>
          <a:ln w="9525">
            <a:noFill/>
          </a:ln>
        </p:spPr>
        <p:txBody>
          <a:bodyPr wrap="none" anchor="t" anchorCtr="0">
            <a:spAutoFit/>
          </a:bodyPr>
          <a:p>
            <a:r>
              <a:rPr lang="en-US" altLang="zh-CN" dirty="0">
                <a:latin typeface="Arial" panose="020B0604020202020204" pitchFamily="34" charset="0"/>
              </a:rPr>
              <a:t>I</a:t>
            </a:r>
            <a:r>
              <a:rPr lang="zh-CN" altLang="en-US" dirty="0">
                <a:latin typeface="Arial" panose="020B0604020202020204" pitchFamily="34" charset="0"/>
              </a:rPr>
              <a:t>＝？？？</a:t>
            </a:r>
            <a:endParaRPr lang="zh-CN" altLang="en-US"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4</a:t>
            </a:r>
            <a:r>
              <a:rPr lang="zh-CN" sz="2800" dirty="0" err="1"/>
              <a:t>、</a:t>
            </a:r>
            <a:r>
              <a:rPr sz="2800" dirty="0" err="1"/>
              <a:t>矢量势 稳恒磁场的基本性质</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3.4.1 </a:t>
            </a:r>
            <a:r>
              <a:rPr sz="2400" b="1" kern="0">
                <a:sym typeface="+mn-ea"/>
              </a:rPr>
              <a:t>磁通连续性原理</a:t>
            </a:r>
            <a:r>
              <a:rPr sz="2400" b="1" kern="0">
                <a:sym typeface="+mn-ea"/>
              </a:rPr>
              <a:t>    </a:t>
            </a:r>
            <a:endParaRPr sz="2400" b="1" kern="0">
              <a:sym typeface="+mn-ea"/>
            </a:endParaRPr>
          </a:p>
        </p:txBody>
      </p:sp>
      <p:sp>
        <p:nvSpPr>
          <p:cNvPr id="7170" name="文本框 16386"/>
          <p:cNvSpPr txBox="1"/>
          <p:nvPr>
            <p:custDataLst>
              <p:tags r:id="rId10"/>
            </p:custDataLst>
          </p:nvPr>
        </p:nvSpPr>
        <p:spPr>
          <a:xfrm>
            <a:off x="1005205" y="1499235"/>
            <a:ext cx="9996170" cy="1050290"/>
          </a:xfrm>
          <a:prstGeom prst="rect">
            <a:avLst/>
          </a:prstGeom>
          <a:noFill/>
          <a:ln w="9525">
            <a:noFill/>
          </a:ln>
        </p:spPr>
        <p:txBody>
          <a:bodyPr wrap="square" anchor="t">
            <a:spAutoFit/>
          </a:bodyPr>
          <a:p>
            <a:pPr>
              <a:lnSpc>
                <a:spcPct val="130000"/>
              </a:lnSpc>
              <a:spcBef>
                <a:spcPts val="0"/>
              </a:spcBef>
              <a:spcAft>
                <a:spcPts val="0"/>
              </a:spcAft>
            </a:pPr>
            <a:r>
              <a:rPr lang="zh-CN" altLang="en-US" sz="2400" dirty="0">
                <a:latin typeface="Arial" panose="020B0604020202020204" pitchFamily="34" charset="0"/>
              </a:rPr>
              <a:t>利用矢量场的高斯定理，可知，磁感应强度</a:t>
            </a:r>
            <a:r>
              <a:rPr lang="en-US" altLang="zh-CN" sz="2400" i="1" dirty="0">
                <a:latin typeface="Times New Roman" panose="02020603050405020304" charset="0"/>
                <a:cs typeface="Times New Roman" panose="02020603050405020304" charset="0"/>
              </a:rPr>
              <a:t>B</a:t>
            </a:r>
            <a:r>
              <a:rPr lang="zh-CN" altLang="en-US" sz="2400" dirty="0">
                <a:latin typeface="Arial" panose="020B0604020202020204" pitchFamily="34" charset="0"/>
              </a:rPr>
              <a:t>沿任意一个闭合曲面的通量为零，即：</a:t>
            </a:r>
            <a:endParaRPr lang="zh-CN" altLang="en-US" sz="2400" dirty="0">
              <a:latin typeface="Arial" panose="020B0604020202020204" pitchFamily="34" charset="0"/>
            </a:endParaRPr>
          </a:p>
        </p:txBody>
      </p:sp>
      <p:graphicFrame>
        <p:nvGraphicFramePr>
          <p:cNvPr id="7172" name="对象 16388"/>
          <p:cNvGraphicFramePr>
            <a:graphicFrameLocks noChangeAspect="1"/>
          </p:cNvGraphicFramePr>
          <p:nvPr>
            <p:custDataLst>
              <p:tags r:id="rId11"/>
            </p:custDataLst>
          </p:nvPr>
        </p:nvGraphicFramePr>
        <p:xfrm>
          <a:off x="4823810" y="2468763"/>
          <a:ext cx="2300605" cy="862330"/>
        </p:xfrm>
        <a:graphic>
          <a:graphicData uri="http://schemas.openxmlformats.org/presentationml/2006/ole">
            <mc:AlternateContent xmlns:mc="http://schemas.openxmlformats.org/markup-compatibility/2006">
              <mc:Choice xmlns:v="urn:schemas-microsoft-com:vml" Requires="v">
                <p:oleObj spid="_x0000_s3105" name="" r:id="rId12" imgW="838200" imgH="316865" progId="Equation.DSMT4">
                  <p:embed/>
                </p:oleObj>
              </mc:Choice>
              <mc:Fallback>
                <p:oleObj name="" r:id="rId12" imgW="838200" imgH="316865" progId="Equation.DSMT4">
                  <p:embed/>
                  <p:pic>
                    <p:nvPicPr>
                      <p:cNvPr id="0" name="图片 3104"/>
                      <p:cNvPicPr/>
                      <p:nvPr/>
                    </p:nvPicPr>
                    <p:blipFill>
                      <a:blip r:embed="rId13"/>
                      <a:stretch>
                        <a:fillRect/>
                      </a:stretch>
                    </p:blipFill>
                    <p:spPr>
                      <a:xfrm>
                        <a:off x="4823810" y="2468763"/>
                        <a:ext cx="2300605" cy="862330"/>
                      </a:xfrm>
                      <a:prstGeom prst="rect">
                        <a:avLst/>
                      </a:prstGeom>
                      <a:noFill/>
                      <a:ln w="38100">
                        <a:noFill/>
                        <a:miter/>
                      </a:ln>
                    </p:spPr>
                  </p:pic>
                </p:oleObj>
              </mc:Fallback>
            </mc:AlternateContent>
          </a:graphicData>
        </a:graphic>
      </p:graphicFrame>
      <p:sp>
        <p:nvSpPr>
          <p:cNvPr id="7173" name="矩形 16389"/>
          <p:cNvSpPr/>
          <p:nvPr>
            <p:custDataLst>
              <p:tags r:id="rId14"/>
            </p:custDataLst>
          </p:nvPr>
        </p:nvSpPr>
        <p:spPr>
          <a:xfrm>
            <a:off x="1005205" y="3733801"/>
            <a:ext cx="4145280" cy="460375"/>
          </a:xfrm>
          <a:prstGeom prst="rect">
            <a:avLst/>
          </a:prstGeom>
          <a:noFill/>
          <a:ln w="9525">
            <a:noFill/>
          </a:ln>
        </p:spPr>
        <p:txBody>
          <a:bodyPr wrap="none" anchor="ctr">
            <a:spAutoFit/>
          </a:bodyPr>
          <a:p>
            <a:r>
              <a:rPr lang="zh-CN" altLang="en-US" sz="2400" dirty="0">
                <a:latin typeface="Times New Roman" panose="02020603050405020304" charset="0"/>
              </a:rPr>
              <a:t>表明磁场是无通量源的场，即</a:t>
            </a:r>
            <a:endParaRPr lang="zh-CN" altLang="en-US" sz="2400" dirty="0">
              <a:latin typeface="Times New Roman" panose="02020603050405020304" charset="0"/>
            </a:endParaRPr>
          </a:p>
        </p:txBody>
      </p:sp>
      <p:graphicFrame>
        <p:nvGraphicFramePr>
          <p:cNvPr id="7174" name="对象 16390"/>
          <p:cNvGraphicFramePr>
            <a:graphicFrameLocks noChangeAspect="1"/>
          </p:cNvGraphicFramePr>
          <p:nvPr>
            <p:custDataLst>
              <p:tags r:id="rId15"/>
            </p:custDataLst>
          </p:nvPr>
        </p:nvGraphicFramePr>
        <p:xfrm>
          <a:off x="5117465" y="3758248"/>
          <a:ext cx="385762" cy="385762"/>
        </p:xfrm>
        <a:graphic>
          <a:graphicData uri="http://schemas.openxmlformats.org/presentationml/2006/ole">
            <mc:AlternateContent xmlns:mc="http://schemas.openxmlformats.org/markup-compatibility/2006">
              <mc:Choice xmlns:v="urn:schemas-microsoft-com:vml" Requires="v">
                <p:oleObj spid="_x0000_s3108" name="" r:id="rId16" imgW="165100" imgH="165100" progId="Equation.DSMT4">
                  <p:embed/>
                </p:oleObj>
              </mc:Choice>
              <mc:Fallback>
                <p:oleObj name="" r:id="rId16" imgW="165100" imgH="165100" progId="Equation.DSMT4">
                  <p:embed/>
                  <p:pic>
                    <p:nvPicPr>
                      <p:cNvPr id="0" name="图片 3107"/>
                      <p:cNvPicPr/>
                      <p:nvPr/>
                    </p:nvPicPr>
                    <p:blipFill>
                      <a:blip r:embed="rId17"/>
                      <a:stretch>
                        <a:fillRect/>
                      </a:stretch>
                    </p:blipFill>
                    <p:spPr>
                      <a:xfrm>
                        <a:off x="5117465" y="3758248"/>
                        <a:ext cx="385762" cy="385762"/>
                      </a:xfrm>
                      <a:prstGeom prst="rect">
                        <a:avLst/>
                      </a:prstGeom>
                      <a:noFill/>
                      <a:ln w="38100">
                        <a:noFill/>
                        <a:miter/>
                      </a:ln>
                    </p:spPr>
                  </p:pic>
                </p:oleObj>
              </mc:Fallback>
            </mc:AlternateContent>
          </a:graphicData>
        </a:graphic>
      </p:graphicFrame>
      <p:sp>
        <p:nvSpPr>
          <p:cNvPr id="7175" name="矩形 16391"/>
          <p:cNvSpPr/>
          <p:nvPr>
            <p:custDataLst>
              <p:tags r:id="rId18"/>
            </p:custDataLst>
          </p:nvPr>
        </p:nvSpPr>
        <p:spPr>
          <a:xfrm>
            <a:off x="5468620" y="3734118"/>
            <a:ext cx="5974080" cy="460375"/>
          </a:xfrm>
          <a:prstGeom prst="rect">
            <a:avLst/>
          </a:prstGeom>
          <a:noFill/>
          <a:ln w="9525">
            <a:noFill/>
          </a:ln>
        </p:spPr>
        <p:txBody>
          <a:bodyPr wrap="none" anchor="ctr">
            <a:spAutoFit/>
          </a:bodyPr>
          <a:p>
            <a:pPr algn="l"/>
            <a:r>
              <a:rPr lang="zh-CN" altLang="en-US" sz="2400" dirty="0">
                <a:latin typeface="Times New Roman" panose="02020603050405020304" charset="0"/>
              </a:rPr>
              <a:t>线总是呈闭合回线，称为磁通连续性原理。</a:t>
            </a:r>
            <a:endParaRPr lang="zh-CN" altLang="en-US" sz="2400" dirty="0">
              <a:latin typeface="Times New Roman" panose="02020603050405020304" charset="0"/>
            </a:endParaRPr>
          </a:p>
        </p:txBody>
      </p:sp>
      <p:sp>
        <p:nvSpPr>
          <p:cNvPr id="7176" name="矩形 16392"/>
          <p:cNvSpPr/>
          <p:nvPr>
            <p:custDataLst>
              <p:tags r:id="rId19"/>
            </p:custDataLst>
          </p:nvPr>
        </p:nvSpPr>
        <p:spPr>
          <a:xfrm>
            <a:off x="1005205" y="4340225"/>
            <a:ext cx="5144135" cy="460375"/>
          </a:xfrm>
          <a:prstGeom prst="rect">
            <a:avLst/>
          </a:prstGeom>
          <a:noFill/>
          <a:ln w="9525">
            <a:noFill/>
          </a:ln>
        </p:spPr>
        <p:txBody>
          <a:bodyPr wrap="none" anchor="t">
            <a:spAutoFit/>
          </a:bodyPr>
          <a:p>
            <a:r>
              <a:rPr lang="zh-CN" altLang="en-US" sz="2400" dirty="0">
                <a:latin typeface="Arial" panose="020B0604020202020204" pitchFamily="34" charset="0"/>
              </a:rPr>
              <a:t>它不能由任何闭合面内发出或终止。 </a:t>
            </a:r>
            <a:endParaRPr lang="zh-CN" altLang="en-US" sz="24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4</a:t>
            </a:r>
            <a:r>
              <a:rPr lang="zh-CN" sz="2800" dirty="0" err="1"/>
              <a:t>、</a:t>
            </a:r>
            <a:r>
              <a:rPr sz="2800" dirty="0" err="1"/>
              <a:t>矢量势 稳恒磁场的基本性质</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3.4.2 </a:t>
            </a:r>
            <a:r>
              <a:rPr sz="2400" b="1" kern="0">
                <a:sym typeface="+mn-ea"/>
              </a:rPr>
              <a:t>矢量势及其微分方程</a:t>
            </a:r>
            <a:r>
              <a:rPr sz="2400" b="1" kern="0">
                <a:sym typeface="+mn-ea"/>
              </a:rPr>
              <a:t>   </a:t>
            </a:r>
            <a:endParaRPr sz="2400" b="1" kern="0">
              <a:sym typeface="+mn-ea"/>
            </a:endParaRPr>
          </a:p>
        </p:txBody>
      </p:sp>
      <p:sp>
        <p:nvSpPr>
          <p:cNvPr id="8194" name="文本框 17410"/>
          <p:cNvSpPr txBox="1"/>
          <p:nvPr>
            <p:custDataLst>
              <p:tags r:id="rId10"/>
            </p:custDataLst>
          </p:nvPr>
        </p:nvSpPr>
        <p:spPr>
          <a:xfrm>
            <a:off x="749300" y="1456055"/>
            <a:ext cx="9822180" cy="829945"/>
          </a:xfrm>
          <a:prstGeom prst="rect">
            <a:avLst/>
          </a:prstGeom>
          <a:noFill/>
          <a:ln w="9525">
            <a:noFill/>
          </a:ln>
        </p:spPr>
        <p:txBody>
          <a:bodyPr wrap="square" anchor="t">
            <a:spAutoFit/>
          </a:bodyPr>
          <a:p>
            <a:r>
              <a:rPr lang="zh-CN" altLang="en-US" sz="2400" dirty="0">
                <a:latin typeface="Arial" panose="020B0604020202020204" pitchFamily="34" charset="0"/>
              </a:rPr>
              <a:t>磁感应强度</a:t>
            </a:r>
            <a:r>
              <a:rPr lang="en-US" altLang="zh-CN" sz="2400" dirty="0">
                <a:latin typeface="Arial" panose="020B0604020202020204" pitchFamily="34" charset="0"/>
              </a:rPr>
              <a:t>B</a:t>
            </a:r>
            <a:r>
              <a:rPr lang="zh-CN" altLang="en-US" sz="2400" dirty="0">
                <a:latin typeface="Arial" panose="020B0604020202020204" pitchFamily="34" charset="0"/>
              </a:rPr>
              <a:t>的散度为零，根据矢量分析的结论，可将</a:t>
            </a:r>
            <a:r>
              <a:rPr lang="en-US" altLang="zh-CN" sz="2400" dirty="0">
                <a:latin typeface="Arial" panose="020B0604020202020204" pitchFamily="34" charset="0"/>
              </a:rPr>
              <a:t>B</a:t>
            </a:r>
            <a:r>
              <a:rPr lang="zh-CN" altLang="en-US" sz="2400" dirty="0">
                <a:latin typeface="Arial" panose="020B0604020202020204" pitchFamily="34" charset="0"/>
              </a:rPr>
              <a:t>看作某矢量场的旋度，即：</a:t>
            </a:r>
            <a:endParaRPr lang="zh-CN" altLang="en-US" sz="2400" dirty="0">
              <a:latin typeface="Arial" panose="020B0604020202020204" pitchFamily="34" charset="0"/>
            </a:endParaRPr>
          </a:p>
        </p:txBody>
      </p:sp>
      <p:graphicFrame>
        <p:nvGraphicFramePr>
          <p:cNvPr id="8196" name="对象 17412"/>
          <p:cNvGraphicFramePr>
            <a:graphicFrameLocks noChangeAspect="1"/>
          </p:cNvGraphicFramePr>
          <p:nvPr>
            <p:custDataLst>
              <p:tags r:id="rId11"/>
            </p:custDataLst>
          </p:nvPr>
        </p:nvGraphicFramePr>
        <p:xfrm>
          <a:off x="3059113" y="2524760"/>
          <a:ext cx="1944687" cy="544513"/>
        </p:xfrm>
        <a:graphic>
          <a:graphicData uri="http://schemas.openxmlformats.org/presentationml/2006/ole">
            <mc:AlternateContent xmlns:mc="http://schemas.openxmlformats.org/markup-compatibility/2006">
              <mc:Choice xmlns:v="urn:schemas-microsoft-com:vml" Requires="v">
                <p:oleObj spid="_x0000_s3081" name="" r:id="rId12" imgW="647700" imgH="177800" progId="Equation.DSMT4">
                  <p:embed/>
                </p:oleObj>
              </mc:Choice>
              <mc:Fallback>
                <p:oleObj name="" r:id="rId12" imgW="647700" imgH="177800" progId="Equation.DSMT4">
                  <p:embed/>
                  <p:pic>
                    <p:nvPicPr>
                      <p:cNvPr id="0" name="图片 3080"/>
                      <p:cNvPicPr/>
                      <p:nvPr/>
                    </p:nvPicPr>
                    <p:blipFill>
                      <a:blip r:embed="rId13"/>
                      <a:stretch>
                        <a:fillRect/>
                      </a:stretch>
                    </p:blipFill>
                    <p:spPr>
                      <a:xfrm>
                        <a:off x="3059113" y="2524760"/>
                        <a:ext cx="1944687" cy="544513"/>
                      </a:xfrm>
                      <a:prstGeom prst="rect">
                        <a:avLst/>
                      </a:prstGeom>
                      <a:noFill/>
                      <a:ln w="38100">
                        <a:noFill/>
                        <a:miter/>
                      </a:ln>
                    </p:spPr>
                  </p:pic>
                </p:oleObj>
              </mc:Fallback>
            </mc:AlternateContent>
          </a:graphicData>
        </a:graphic>
      </p:graphicFrame>
      <p:sp>
        <p:nvSpPr>
          <p:cNvPr id="8197" name="矩形 17413"/>
          <p:cNvSpPr/>
          <p:nvPr>
            <p:custDataLst>
              <p:tags r:id="rId14"/>
            </p:custDataLst>
          </p:nvPr>
        </p:nvSpPr>
        <p:spPr>
          <a:xfrm>
            <a:off x="857250" y="4167505"/>
            <a:ext cx="7986395" cy="701675"/>
          </a:xfrm>
          <a:prstGeom prst="rect">
            <a:avLst/>
          </a:prstGeom>
          <a:noFill/>
          <a:ln w="9525">
            <a:noFill/>
          </a:ln>
        </p:spPr>
        <p:txBody>
          <a:bodyPr anchor="ctr"/>
          <a:p>
            <a:r>
              <a:rPr lang="zh-CN" altLang="en-US" sz="2400" dirty="0">
                <a:latin typeface="Arial" panose="020B0604020202020204" pitchFamily="34" charset="0"/>
              </a:rPr>
              <a:t>将矢量场</a:t>
            </a:r>
            <a:r>
              <a:rPr lang="en-US" altLang="zh-CN" sz="2400" dirty="0">
                <a:latin typeface="Arial" panose="020B0604020202020204" pitchFamily="34" charset="0"/>
              </a:rPr>
              <a:t>A</a:t>
            </a:r>
            <a:r>
              <a:rPr lang="zh-CN" altLang="en-US" sz="2400" dirty="0">
                <a:latin typeface="Arial" panose="020B0604020202020204" pitchFamily="34" charset="0"/>
              </a:rPr>
              <a:t>称为磁场的矢量势或矢量磁位，简称矢势。</a:t>
            </a:r>
            <a:endParaRPr lang="zh-CN" altLang="en-US" sz="2400" dirty="0">
              <a:latin typeface="Arial" panose="020B0604020202020204" pitchFamily="34" charset="0"/>
            </a:endParaRPr>
          </a:p>
          <a:p>
            <a:endParaRPr lang="zh-CN" altLang="en-US" sz="2400" dirty="0">
              <a:latin typeface="Arial" panose="020B0604020202020204" pitchFamily="34" charset="0"/>
            </a:endParaRPr>
          </a:p>
          <a:p>
            <a:r>
              <a:rPr lang="zh-CN" altLang="en-US" sz="2400" dirty="0">
                <a:latin typeface="Arial" panose="020B0604020202020204" pitchFamily="34" charset="0"/>
              </a:rPr>
              <a:t>矢势给定了，求其旋度即可得到磁感应强度</a:t>
            </a:r>
            <a:r>
              <a:rPr lang="en-US" altLang="zh-CN" sz="2400" dirty="0">
                <a:latin typeface="Arial" panose="020B0604020202020204" pitchFamily="34" charset="0"/>
              </a:rPr>
              <a:t>B</a:t>
            </a:r>
            <a:r>
              <a:rPr lang="zh-CN" altLang="en-US" sz="2400" dirty="0">
                <a:latin typeface="Arial" panose="020B0604020202020204" pitchFamily="34" charset="0"/>
              </a:rPr>
              <a:t>；</a:t>
            </a:r>
            <a:endParaRPr lang="zh-CN" altLang="en-US" sz="2400" dirty="0">
              <a:latin typeface="Arial" panose="020B0604020202020204" pitchFamily="34" charset="0"/>
            </a:endParaRPr>
          </a:p>
          <a:p>
            <a:endParaRPr lang="zh-CN" altLang="en-US" sz="2400" dirty="0">
              <a:latin typeface="Arial" panose="020B0604020202020204" pitchFamily="34" charset="0"/>
            </a:endParaRPr>
          </a:p>
          <a:p>
            <a:r>
              <a:rPr lang="zh-CN" altLang="en-US" sz="2400" dirty="0">
                <a:latin typeface="Arial" panose="020B0604020202020204" pitchFamily="34" charset="0"/>
                <a:sym typeface="+mn-ea"/>
              </a:rPr>
              <a:t>但当磁感应强度</a:t>
            </a:r>
            <a:r>
              <a:rPr lang="en-US" altLang="zh-CN" sz="2400" dirty="0">
                <a:latin typeface="Arial" panose="020B0604020202020204" pitchFamily="34" charset="0"/>
                <a:sym typeface="+mn-ea"/>
              </a:rPr>
              <a:t>B</a:t>
            </a:r>
            <a:r>
              <a:rPr lang="zh-CN" altLang="en-US" sz="2400" dirty="0">
                <a:latin typeface="Arial" panose="020B0604020202020204" pitchFamily="34" charset="0"/>
                <a:sym typeface="+mn-ea"/>
              </a:rPr>
              <a:t>给定了，却有无数个</a:t>
            </a:r>
            <a:r>
              <a:rPr lang="en-US" altLang="zh-CN" sz="2400" dirty="0">
                <a:latin typeface="Arial" panose="020B0604020202020204" pitchFamily="34" charset="0"/>
                <a:sym typeface="+mn-ea"/>
              </a:rPr>
              <a:t>A</a:t>
            </a:r>
            <a:r>
              <a:rPr lang="zh-CN" altLang="en-US" sz="2400" dirty="0">
                <a:latin typeface="Arial" panose="020B0604020202020204" pitchFamily="34" charset="0"/>
                <a:sym typeface="+mn-ea"/>
              </a:rPr>
              <a:t>可以和它对应。</a:t>
            </a:r>
            <a:endParaRPr lang="zh-CN" altLang="en-US" sz="2400" dirty="0">
              <a:latin typeface="Arial" panose="020B0604020202020204" pitchFamily="34" charset="0"/>
            </a:endParaRPr>
          </a:p>
          <a:p>
            <a:endParaRPr lang="zh-CN" altLang="en-US" sz="2400" dirty="0">
              <a:latin typeface="Arial" panose="020B0604020202020204" pitchFamily="34" charset="0"/>
            </a:endParaRPr>
          </a:p>
          <a:p>
            <a:endParaRPr lang="zh-CN" altLang="en-US" sz="24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8" name="矩形 18444"/>
          <p:cNvSpPr/>
          <p:nvPr>
            <p:custDataLst>
              <p:tags r:id="rId1"/>
            </p:custDataLst>
          </p:nvPr>
        </p:nvSpPr>
        <p:spPr>
          <a:xfrm>
            <a:off x="773430" y="1643380"/>
            <a:ext cx="10190480" cy="1050290"/>
          </a:xfrm>
          <a:prstGeom prst="rect">
            <a:avLst/>
          </a:prstGeom>
          <a:noFill/>
          <a:ln w="9525">
            <a:noFill/>
          </a:ln>
        </p:spPr>
        <p:txBody>
          <a:bodyPr wrap="square" anchor="ctr">
            <a:spAutoFit/>
          </a:bodyPr>
          <a:p>
            <a:pPr algn="l">
              <a:lnSpc>
                <a:spcPct val="130000"/>
              </a:lnSpc>
              <a:spcBef>
                <a:spcPts val="0"/>
              </a:spcBef>
              <a:spcAft>
                <a:spcPts val="0"/>
              </a:spcAft>
            </a:pPr>
            <a:r>
              <a:rPr lang="zh-CN" altLang="en-US" sz="2400" dirty="0">
                <a:latin typeface="Times New Roman" panose="02020603050405020304" charset="0"/>
              </a:rPr>
              <a:t>因为可以在    </a:t>
            </a:r>
            <a:r>
              <a:rPr lang="zh-CN" altLang="en-US" sz="2400" dirty="0">
                <a:latin typeface="Times New Roman" panose="02020603050405020304" charset="0"/>
                <a:sym typeface="+mn-ea"/>
              </a:rPr>
              <a:t>上附加任何旋度为零的矢量而并不影响    的值。由于</a:t>
            </a:r>
            <a:r>
              <a:rPr lang="zh-CN" altLang="en-US" sz="2400" dirty="0">
                <a:sym typeface="+mn-ea"/>
              </a:rPr>
              <a:t>任一标量函数    </a:t>
            </a:r>
            <a:r>
              <a:rPr lang="zh-CN" altLang="en-US" sz="2400" dirty="0">
                <a:latin typeface="Times New Roman" panose="02020603050405020304" charset="0"/>
                <a:sym typeface="+mn-ea"/>
              </a:rPr>
              <a:t>的梯度的旋度必为零，于是</a:t>
            </a:r>
            <a:endParaRPr lang="zh-CN" altLang="en-US" sz="2400" dirty="0">
              <a:latin typeface="Times New Roman" panose="02020603050405020304" charset="0"/>
              <a:sym typeface="+mn-ea"/>
            </a:endParaRPr>
          </a:p>
        </p:txBody>
      </p:sp>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3">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4">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5"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6"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7"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8"/>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9"/>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4</a:t>
            </a:r>
            <a:r>
              <a:rPr lang="zh-CN" sz="2800" dirty="0" err="1"/>
              <a:t>、</a:t>
            </a:r>
            <a:r>
              <a:rPr sz="2800" dirty="0" err="1"/>
              <a:t>矢量势 稳恒磁场的基本性质</a:t>
            </a:r>
            <a:endParaRPr sz="2800" dirty="0" err="1"/>
          </a:p>
        </p:txBody>
      </p:sp>
      <p:sp>
        <p:nvSpPr>
          <p:cNvPr id="42" name="文本框 41"/>
          <p:cNvSpPr txBox="1"/>
          <p:nvPr>
            <p:custDataLst>
              <p:tags r:id="rId10"/>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3.4.2 </a:t>
            </a:r>
            <a:r>
              <a:rPr sz="2400" b="1" kern="0">
                <a:sym typeface="+mn-ea"/>
              </a:rPr>
              <a:t>矢量势及其微分方程</a:t>
            </a:r>
            <a:r>
              <a:rPr sz="2400" b="1" kern="0">
                <a:sym typeface="+mn-ea"/>
              </a:rPr>
              <a:t>   </a:t>
            </a:r>
            <a:endParaRPr sz="2400" b="1" kern="0">
              <a:sym typeface="+mn-ea"/>
            </a:endParaRPr>
          </a:p>
        </p:txBody>
      </p:sp>
      <p:graphicFrame>
        <p:nvGraphicFramePr>
          <p:cNvPr id="9218" name="对象 18434"/>
          <p:cNvGraphicFramePr>
            <a:graphicFrameLocks noChangeAspect="1"/>
          </p:cNvGraphicFramePr>
          <p:nvPr>
            <p:custDataLst>
              <p:tags r:id="rId11"/>
            </p:custDataLst>
          </p:nvPr>
        </p:nvGraphicFramePr>
        <p:xfrm>
          <a:off x="2339340" y="1714500"/>
          <a:ext cx="408305" cy="408305"/>
        </p:xfrm>
        <a:graphic>
          <a:graphicData uri="http://schemas.openxmlformats.org/presentationml/2006/ole">
            <mc:AlternateContent xmlns:mc="http://schemas.openxmlformats.org/markup-compatibility/2006">
              <mc:Choice xmlns:v="urn:schemas-microsoft-com:vml" Requires="v">
                <p:oleObj spid="_x0000_s3080" name="" r:id="rId12" imgW="165100" imgH="165100" progId="Equation.DSMT4">
                  <p:embed/>
                </p:oleObj>
              </mc:Choice>
              <mc:Fallback>
                <p:oleObj name="" r:id="rId12" imgW="165100" imgH="165100" progId="Equation.DSMT4">
                  <p:embed/>
                  <p:pic>
                    <p:nvPicPr>
                      <p:cNvPr id="0" name="图片 3079"/>
                      <p:cNvPicPr/>
                      <p:nvPr/>
                    </p:nvPicPr>
                    <p:blipFill>
                      <a:blip r:embed="rId13"/>
                      <a:stretch>
                        <a:fillRect/>
                      </a:stretch>
                    </p:blipFill>
                    <p:spPr>
                      <a:xfrm>
                        <a:off x="2339340" y="1714500"/>
                        <a:ext cx="408305" cy="408305"/>
                      </a:xfrm>
                      <a:prstGeom prst="rect">
                        <a:avLst/>
                      </a:prstGeom>
                      <a:noFill/>
                      <a:ln w="38100">
                        <a:noFill/>
                        <a:miter/>
                      </a:ln>
                    </p:spPr>
                  </p:pic>
                </p:oleObj>
              </mc:Fallback>
            </mc:AlternateContent>
          </a:graphicData>
        </a:graphic>
      </p:graphicFrame>
      <p:graphicFrame>
        <p:nvGraphicFramePr>
          <p:cNvPr id="9220" name="对象 18436"/>
          <p:cNvGraphicFramePr>
            <a:graphicFrameLocks noChangeAspect="1"/>
          </p:cNvGraphicFramePr>
          <p:nvPr>
            <p:custDataLst>
              <p:tags r:id="rId14"/>
            </p:custDataLst>
          </p:nvPr>
        </p:nvGraphicFramePr>
        <p:xfrm>
          <a:off x="7834630" y="1733550"/>
          <a:ext cx="408305" cy="408305"/>
        </p:xfrm>
        <a:graphic>
          <a:graphicData uri="http://schemas.openxmlformats.org/presentationml/2006/ole">
            <mc:AlternateContent xmlns:mc="http://schemas.openxmlformats.org/markup-compatibility/2006">
              <mc:Choice xmlns:v="urn:schemas-microsoft-com:vml" Requires="v">
                <p:oleObj spid="_x0000_s3076" name="" r:id="rId15" imgW="165100" imgH="165100" progId="Equation.DSMT4">
                  <p:embed/>
                </p:oleObj>
              </mc:Choice>
              <mc:Fallback>
                <p:oleObj name="" r:id="rId15" imgW="165100" imgH="165100" progId="Equation.DSMT4">
                  <p:embed/>
                  <p:pic>
                    <p:nvPicPr>
                      <p:cNvPr id="0" name="图片 3075"/>
                      <p:cNvPicPr/>
                      <p:nvPr/>
                    </p:nvPicPr>
                    <p:blipFill>
                      <a:blip r:embed="rId16"/>
                      <a:stretch>
                        <a:fillRect/>
                      </a:stretch>
                    </p:blipFill>
                    <p:spPr>
                      <a:xfrm>
                        <a:off x="7834630" y="1733550"/>
                        <a:ext cx="408305" cy="408305"/>
                      </a:xfrm>
                      <a:prstGeom prst="rect">
                        <a:avLst/>
                      </a:prstGeom>
                      <a:noFill/>
                      <a:ln w="38100">
                        <a:noFill/>
                        <a:miter/>
                      </a:ln>
                    </p:spPr>
                  </p:pic>
                </p:oleObj>
              </mc:Fallback>
            </mc:AlternateContent>
          </a:graphicData>
        </a:graphic>
      </p:graphicFrame>
      <p:graphicFrame>
        <p:nvGraphicFramePr>
          <p:cNvPr id="9221" name="对象 18437"/>
          <p:cNvGraphicFramePr>
            <a:graphicFrameLocks noChangeAspect="1"/>
          </p:cNvGraphicFramePr>
          <p:nvPr>
            <p:custDataLst>
              <p:tags r:id="rId17"/>
            </p:custDataLst>
          </p:nvPr>
        </p:nvGraphicFramePr>
        <p:xfrm>
          <a:off x="1676400" y="2158365"/>
          <a:ext cx="438883" cy="576000"/>
        </p:xfrm>
        <a:graphic>
          <a:graphicData uri="http://schemas.openxmlformats.org/presentationml/2006/ole">
            <mc:AlternateContent xmlns:mc="http://schemas.openxmlformats.org/markup-compatibility/2006">
              <mc:Choice xmlns:v="urn:schemas-microsoft-com:vml" Requires="v">
                <p:oleObj spid="_x0000_s3078" name="" r:id="rId18" imgW="152400" imgH="203200" progId="Equation.DSMT4">
                  <p:embed/>
                </p:oleObj>
              </mc:Choice>
              <mc:Fallback>
                <p:oleObj name="" r:id="rId18" imgW="152400" imgH="203200" progId="Equation.DSMT4">
                  <p:embed/>
                  <p:pic>
                    <p:nvPicPr>
                      <p:cNvPr id="0" name="图片 3077"/>
                      <p:cNvPicPr/>
                      <p:nvPr/>
                    </p:nvPicPr>
                    <p:blipFill>
                      <a:blip r:embed="rId19"/>
                      <a:stretch>
                        <a:fillRect/>
                      </a:stretch>
                    </p:blipFill>
                    <p:spPr>
                      <a:xfrm>
                        <a:off x="1676400" y="2158365"/>
                        <a:ext cx="438883" cy="576000"/>
                      </a:xfrm>
                      <a:prstGeom prst="rect">
                        <a:avLst/>
                      </a:prstGeom>
                      <a:noFill/>
                      <a:ln w="38100">
                        <a:noFill/>
                        <a:miter/>
                      </a:ln>
                    </p:spPr>
                  </p:pic>
                </p:oleObj>
              </mc:Fallback>
            </mc:AlternateContent>
          </a:graphicData>
        </a:graphic>
      </p:graphicFrame>
      <p:graphicFrame>
        <p:nvGraphicFramePr>
          <p:cNvPr id="9223" name="对象 18439"/>
          <p:cNvGraphicFramePr>
            <a:graphicFrameLocks noChangeAspect="1"/>
          </p:cNvGraphicFramePr>
          <p:nvPr>
            <p:custDataLst>
              <p:tags r:id="rId20"/>
            </p:custDataLst>
          </p:nvPr>
        </p:nvGraphicFramePr>
        <p:xfrm>
          <a:off x="4485323" y="3159760"/>
          <a:ext cx="2978150" cy="538163"/>
        </p:xfrm>
        <a:graphic>
          <a:graphicData uri="http://schemas.openxmlformats.org/presentationml/2006/ole">
            <mc:AlternateContent xmlns:mc="http://schemas.openxmlformats.org/markup-compatibility/2006">
              <mc:Choice xmlns:v="urn:schemas-microsoft-com:vml" Requires="v">
                <p:oleObj spid="_x0000_s3077" name="" r:id="rId21" imgW="1105535" imgH="203200" progId="Equation.DSMT4">
                  <p:embed/>
                </p:oleObj>
              </mc:Choice>
              <mc:Fallback>
                <p:oleObj name="" r:id="rId21" imgW="1105535" imgH="203200" progId="Equation.DSMT4">
                  <p:embed/>
                  <p:pic>
                    <p:nvPicPr>
                      <p:cNvPr id="0" name="图片 3076"/>
                      <p:cNvPicPr/>
                      <p:nvPr/>
                    </p:nvPicPr>
                    <p:blipFill>
                      <a:blip r:embed="rId22"/>
                      <a:stretch>
                        <a:fillRect/>
                      </a:stretch>
                    </p:blipFill>
                    <p:spPr>
                      <a:xfrm>
                        <a:off x="4485323" y="3159760"/>
                        <a:ext cx="2978150" cy="538163"/>
                      </a:xfrm>
                      <a:prstGeom prst="rect">
                        <a:avLst/>
                      </a:prstGeom>
                      <a:noFill/>
                      <a:ln w="38100">
                        <a:noFill/>
                        <a:miter/>
                      </a:ln>
                    </p:spPr>
                  </p:pic>
                </p:oleObj>
              </mc:Fallback>
            </mc:AlternateContent>
          </a:graphicData>
        </a:graphic>
      </p:graphicFrame>
      <p:sp>
        <p:nvSpPr>
          <p:cNvPr id="9225" name="文本框 18441"/>
          <p:cNvSpPr txBox="1"/>
          <p:nvPr>
            <p:custDataLst>
              <p:tags r:id="rId23"/>
            </p:custDataLst>
          </p:nvPr>
        </p:nvSpPr>
        <p:spPr>
          <a:xfrm>
            <a:off x="878840" y="4207510"/>
            <a:ext cx="5262880" cy="460375"/>
          </a:xfrm>
          <a:prstGeom prst="rect">
            <a:avLst/>
          </a:prstGeom>
          <a:noFill/>
          <a:ln w="9525">
            <a:noFill/>
          </a:ln>
        </p:spPr>
        <p:txBody>
          <a:bodyPr wrap="none" anchor="t">
            <a:spAutoFit/>
          </a:bodyPr>
          <a:p>
            <a:r>
              <a:rPr lang="zh-CN" altLang="en-US" sz="2400" dirty="0">
                <a:latin typeface="Arial" panose="020B0604020202020204" pitchFamily="34" charset="0"/>
              </a:rPr>
              <a:t>为了唯一的确定</a:t>
            </a:r>
            <a:r>
              <a:rPr lang="en-US" altLang="zh-CN" sz="2400" dirty="0">
                <a:latin typeface="Arial" panose="020B0604020202020204" pitchFamily="34" charset="0"/>
              </a:rPr>
              <a:t>A</a:t>
            </a:r>
            <a:r>
              <a:rPr lang="zh-CN" altLang="en-US" sz="2400" dirty="0">
                <a:latin typeface="Arial" panose="020B0604020202020204" pitchFamily="34" charset="0"/>
              </a:rPr>
              <a:t>，我们人为的选择：</a:t>
            </a:r>
            <a:endParaRPr lang="zh-CN" altLang="en-US" sz="2400" dirty="0">
              <a:latin typeface="Arial" panose="020B0604020202020204" pitchFamily="34" charset="0"/>
            </a:endParaRPr>
          </a:p>
        </p:txBody>
      </p:sp>
      <p:graphicFrame>
        <p:nvGraphicFramePr>
          <p:cNvPr id="9226" name="对象 18442"/>
          <p:cNvGraphicFramePr>
            <a:graphicFrameLocks noChangeAspect="1"/>
          </p:cNvGraphicFramePr>
          <p:nvPr>
            <p:custDataLst>
              <p:tags r:id="rId24"/>
            </p:custDataLst>
          </p:nvPr>
        </p:nvGraphicFramePr>
        <p:xfrm>
          <a:off x="6710680" y="4207828"/>
          <a:ext cx="1590160" cy="504000"/>
        </p:xfrm>
        <a:graphic>
          <a:graphicData uri="http://schemas.openxmlformats.org/presentationml/2006/ole">
            <mc:AlternateContent xmlns:mc="http://schemas.openxmlformats.org/markup-compatibility/2006">
              <mc:Choice xmlns:v="urn:schemas-microsoft-com:vml" Requires="v">
                <p:oleObj spid="_x0000_s3079" name="" r:id="rId25" imgW="571500" imgH="177800" progId="Equation.DSMT4">
                  <p:embed/>
                </p:oleObj>
              </mc:Choice>
              <mc:Fallback>
                <p:oleObj name="" r:id="rId25" imgW="571500" imgH="177800" progId="Equation.DSMT4">
                  <p:embed/>
                  <p:pic>
                    <p:nvPicPr>
                      <p:cNvPr id="0" name="图片 3078"/>
                      <p:cNvPicPr/>
                      <p:nvPr/>
                    </p:nvPicPr>
                    <p:blipFill>
                      <a:blip r:embed="rId26"/>
                      <a:stretch>
                        <a:fillRect/>
                      </a:stretch>
                    </p:blipFill>
                    <p:spPr>
                      <a:xfrm>
                        <a:off x="6710680" y="4207828"/>
                        <a:ext cx="1590160" cy="504000"/>
                      </a:xfrm>
                      <a:prstGeom prst="rect">
                        <a:avLst/>
                      </a:prstGeom>
                      <a:noFill/>
                      <a:ln w="38100">
                        <a:noFill/>
                        <a:miter/>
                      </a:ln>
                    </p:spPr>
                  </p:pic>
                </p:oleObj>
              </mc:Fallback>
            </mc:AlternateContent>
          </a:graphicData>
        </a:graphic>
      </p:graphicFrame>
      <p:sp>
        <p:nvSpPr>
          <p:cNvPr id="9227" name="矩形 18443"/>
          <p:cNvSpPr/>
          <p:nvPr>
            <p:custDataLst>
              <p:tags r:id="rId27"/>
            </p:custDataLst>
          </p:nvPr>
        </p:nvSpPr>
        <p:spPr>
          <a:xfrm>
            <a:off x="878840" y="4901248"/>
            <a:ext cx="7582535" cy="460375"/>
          </a:xfrm>
          <a:prstGeom prst="rect">
            <a:avLst/>
          </a:prstGeom>
          <a:noFill/>
          <a:ln w="9525">
            <a:noFill/>
          </a:ln>
        </p:spPr>
        <p:txBody>
          <a:bodyPr wrap="none" anchor="ctr">
            <a:spAutoFit/>
          </a:bodyPr>
          <a:p>
            <a:pPr algn="l"/>
            <a:r>
              <a:rPr lang="zh-CN" altLang="en-US" sz="2400" dirty="0">
                <a:latin typeface="Arial" panose="020B0604020202020204" pitchFamily="34" charset="0"/>
              </a:rPr>
              <a:t>这种选择称为库仑规范条件。在此条件下，可以导出： </a:t>
            </a:r>
            <a:endParaRPr lang="zh-CN" altLang="en-US" sz="2400" dirty="0">
              <a:latin typeface="Arial" panose="020B0604020202020204" pitchFamily="34" charset="0"/>
            </a:endParaRPr>
          </a:p>
        </p:txBody>
      </p:sp>
      <p:graphicFrame>
        <p:nvGraphicFramePr>
          <p:cNvPr id="2" name="对象 1">
            <a:hlinkClick r:id="" action="ppaction://ole?verb="/>
          </p:cNvPr>
          <p:cNvGraphicFramePr>
            <a:graphicFrameLocks noChangeAspect="1"/>
          </p:cNvGraphicFramePr>
          <p:nvPr/>
        </p:nvGraphicFramePr>
        <p:xfrm>
          <a:off x="8846185" y="4821873"/>
          <a:ext cx="1997053" cy="612000"/>
        </p:xfrm>
        <a:graphic>
          <a:graphicData uri="http://schemas.openxmlformats.org/presentationml/2006/ole">
            <mc:AlternateContent xmlns:mc="http://schemas.openxmlformats.org/markup-compatibility/2006">
              <mc:Choice xmlns:v="urn:schemas-microsoft-com:vml" Requires="v">
                <p:oleObj spid="_x0000_s1025" name="" r:id="rId28" imgW="787400" imgH="241300" progId="Equation.DSMT4">
                  <p:embed/>
                </p:oleObj>
              </mc:Choice>
              <mc:Fallback>
                <p:oleObj name="" r:id="rId28" imgW="787400" imgH="241300" progId="Equation.DSMT4">
                  <p:embed/>
                  <p:pic>
                    <p:nvPicPr>
                      <p:cNvPr id="0" name="图片 1024"/>
                      <p:cNvPicPr/>
                      <p:nvPr/>
                    </p:nvPicPr>
                    <p:blipFill>
                      <a:blip r:embed="rId29"/>
                      <a:stretch>
                        <a:fillRect/>
                      </a:stretch>
                    </p:blipFill>
                    <p:spPr>
                      <a:xfrm>
                        <a:off x="8846185" y="4821873"/>
                        <a:ext cx="1997053" cy="612000"/>
                      </a:xfrm>
                      <a:prstGeom prst="rect">
                        <a:avLst/>
                      </a:prstGeom>
                    </p:spPr>
                  </p:pic>
                </p:oleObj>
              </mc:Fallback>
            </mc:AlternateContent>
          </a:graphicData>
        </a:graphic>
      </p:graphicFrame>
      <p:sp>
        <p:nvSpPr>
          <p:cNvPr id="4" name="矩形 18443"/>
          <p:cNvSpPr/>
          <p:nvPr>
            <p:custDataLst>
              <p:tags r:id="rId30"/>
            </p:custDataLst>
          </p:nvPr>
        </p:nvSpPr>
        <p:spPr>
          <a:xfrm>
            <a:off x="1005840" y="5595303"/>
            <a:ext cx="3230880" cy="460375"/>
          </a:xfrm>
          <a:prstGeom prst="rect">
            <a:avLst/>
          </a:prstGeom>
          <a:noFill/>
          <a:ln w="9525">
            <a:noFill/>
          </a:ln>
        </p:spPr>
        <p:txBody>
          <a:bodyPr wrap="none" anchor="ctr">
            <a:spAutoFit/>
          </a:bodyPr>
          <a:p>
            <a:pPr algn="l"/>
            <a:r>
              <a:rPr lang="zh-CN" altLang="en-US" sz="2400" dirty="0">
                <a:latin typeface="Arial" panose="020B0604020202020204" pitchFamily="34" charset="0"/>
              </a:rPr>
              <a:t>在无电流分布的区域：</a:t>
            </a:r>
            <a:endParaRPr lang="zh-CN" altLang="en-US" sz="2400" dirty="0">
              <a:latin typeface="Arial" panose="020B0604020202020204" pitchFamily="34" charset="0"/>
            </a:endParaRPr>
          </a:p>
        </p:txBody>
      </p:sp>
      <p:graphicFrame>
        <p:nvGraphicFramePr>
          <p:cNvPr id="6" name="对象 5">
            <a:hlinkClick r:id="" action="ppaction://ole?verb="/>
          </p:cNvPr>
          <p:cNvGraphicFramePr>
            <a:graphicFrameLocks noChangeAspect="1"/>
          </p:cNvGraphicFramePr>
          <p:nvPr>
            <p:custDataLst>
              <p:tags r:id="rId31"/>
            </p:custDataLst>
          </p:nvPr>
        </p:nvGraphicFramePr>
        <p:xfrm>
          <a:off x="5158094" y="5493316"/>
          <a:ext cx="1353185" cy="514985"/>
        </p:xfrm>
        <a:graphic>
          <a:graphicData uri="http://schemas.openxmlformats.org/presentationml/2006/ole">
            <mc:AlternateContent xmlns:mc="http://schemas.openxmlformats.org/markup-compatibility/2006">
              <mc:Choice xmlns:v="urn:schemas-microsoft-com:vml" Requires="v">
                <p:oleObj spid="_x0000_s7" name="" r:id="rId32" imgW="533400" imgH="203200" progId="Equation.DSMT4">
                  <p:embed/>
                </p:oleObj>
              </mc:Choice>
              <mc:Fallback>
                <p:oleObj name="" r:id="rId32" imgW="533400" imgH="203200" progId="Equation.DSMT4">
                  <p:embed/>
                  <p:pic>
                    <p:nvPicPr>
                      <p:cNvPr id="0" name="图片 1024"/>
                      <p:cNvPicPr/>
                      <p:nvPr/>
                    </p:nvPicPr>
                    <p:blipFill>
                      <a:blip r:embed="rId33"/>
                      <a:stretch>
                        <a:fillRect/>
                      </a:stretch>
                    </p:blipFill>
                    <p:spPr>
                      <a:xfrm>
                        <a:off x="5158094" y="5493316"/>
                        <a:ext cx="1353185" cy="51498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4</a:t>
            </a:r>
            <a:r>
              <a:rPr lang="zh-CN" sz="2800" dirty="0" err="1"/>
              <a:t>、</a:t>
            </a:r>
            <a:r>
              <a:rPr sz="2800" dirty="0" err="1"/>
              <a:t>矢量势 稳恒磁场的基本性质</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3.4.2 </a:t>
            </a:r>
            <a:r>
              <a:rPr sz="2400" b="1" kern="0">
                <a:sym typeface="+mn-ea"/>
              </a:rPr>
              <a:t>矢量势及其微分方程</a:t>
            </a:r>
            <a:r>
              <a:rPr sz="2400" b="1" kern="0">
                <a:sym typeface="+mn-ea"/>
              </a:rPr>
              <a:t>   </a:t>
            </a:r>
            <a:endParaRPr sz="2400" b="1" kern="0">
              <a:sym typeface="+mn-ea"/>
            </a:endParaRPr>
          </a:p>
        </p:txBody>
      </p:sp>
      <p:graphicFrame>
        <p:nvGraphicFramePr>
          <p:cNvPr id="10242" name="内容占位符 19458"/>
          <p:cNvGraphicFramePr>
            <a:graphicFrameLocks noGrp="1" noChangeAspect="1"/>
          </p:cNvGraphicFramePr>
          <p:nvPr>
            <p:custDataLst>
              <p:tags r:id="rId10"/>
            </p:custDataLst>
          </p:nvPr>
        </p:nvGraphicFramePr>
        <p:xfrm>
          <a:off x="5048885" y="4294505"/>
          <a:ext cx="1850947" cy="576000"/>
        </p:xfrm>
        <a:graphic>
          <a:graphicData uri="http://schemas.openxmlformats.org/presentationml/2006/ole">
            <mc:AlternateContent xmlns:mc="http://schemas.openxmlformats.org/markup-compatibility/2006">
              <mc:Choice xmlns:v="urn:schemas-microsoft-com:vml" Requires="v">
                <p:oleObj spid="_x0000_s3087" name="" r:id="rId11" imgW="571500" imgH="177800" progId="Equation.DSMT4">
                  <p:embed/>
                </p:oleObj>
              </mc:Choice>
              <mc:Fallback>
                <p:oleObj name="" r:id="rId11" imgW="571500" imgH="177800" progId="Equation.DSMT4">
                  <p:embed/>
                  <p:pic>
                    <p:nvPicPr>
                      <p:cNvPr id="0" name="图片 3086"/>
                      <p:cNvPicPr/>
                      <p:nvPr/>
                    </p:nvPicPr>
                    <p:blipFill>
                      <a:blip r:embed="rId12"/>
                      <a:stretch>
                        <a:fillRect/>
                      </a:stretch>
                    </p:blipFill>
                    <p:spPr>
                      <a:xfrm>
                        <a:off x="5048885" y="4294505"/>
                        <a:ext cx="1850947" cy="576000"/>
                      </a:xfrm>
                      <a:prstGeom prst="rect">
                        <a:avLst/>
                      </a:prstGeom>
                      <a:noFill/>
                      <a:ln w="38100">
                        <a:miter/>
                      </a:ln>
                    </p:spPr>
                  </p:pic>
                </p:oleObj>
              </mc:Fallback>
            </mc:AlternateContent>
          </a:graphicData>
        </a:graphic>
      </p:graphicFrame>
      <p:graphicFrame>
        <p:nvGraphicFramePr>
          <p:cNvPr id="10243" name="对象 19459"/>
          <p:cNvGraphicFramePr>
            <a:graphicFrameLocks noChangeAspect="1"/>
          </p:cNvGraphicFramePr>
          <p:nvPr>
            <p:custDataLst>
              <p:tags r:id="rId13"/>
            </p:custDataLst>
          </p:nvPr>
        </p:nvGraphicFramePr>
        <p:xfrm>
          <a:off x="3718878" y="2129155"/>
          <a:ext cx="4149471" cy="1080000"/>
        </p:xfrm>
        <a:graphic>
          <a:graphicData uri="http://schemas.openxmlformats.org/presentationml/2006/ole">
            <mc:AlternateContent xmlns:mc="http://schemas.openxmlformats.org/markup-compatibility/2006">
              <mc:Choice xmlns:v="urn:schemas-microsoft-com:vml" Requires="v">
                <p:oleObj spid="_x0000_s3085" name="" r:id="rId14" imgW="1612900" imgH="419100" progId="Equation.DSMT4">
                  <p:embed/>
                </p:oleObj>
              </mc:Choice>
              <mc:Fallback>
                <p:oleObj name="" r:id="rId14" imgW="1612900" imgH="419100" progId="Equation.DSMT4">
                  <p:embed/>
                  <p:pic>
                    <p:nvPicPr>
                      <p:cNvPr id="0" name="图片 3084"/>
                      <p:cNvPicPr/>
                      <p:nvPr/>
                    </p:nvPicPr>
                    <p:blipFill>
                      <a:blip r:embed="rId15"/>
                      <a:stretch>
                        <a:fillRect/>
                      </a:stretch>
                    </p:blipFill>
                    <p:spPr>
                      <a:xfrm>
                        <a:off x="3718878" y="2129155"/>
                        <a:ext cx="4149471" cy="1080000"/>
                      </a:xfrm>
                      <a:prstGeom prst="rect">
                        <a:avLst/>
                      </a:prstGeom>
                      <a:noFill/>
                      <a:ln w="38100">
                        <a:noFill/>
                        <a:miter/>
                      </a:ln>
                    </p:spPr>
                  </p:pic>
                </p:oleObj>
              </mc:Fallback>
            </mc:AlternateContent>
          </a:graphicData>
        </a:graphic>
      </p:graphicFrame>
      <p:sp>
        <p:nvSpPr>
          <p:cNvPr id="10244" name="文本框 19460"/>
          <p:cNvSpPr txBox="1"/>
          <p:nvPr>
            <p:custDataLst>
              <p:tags r:id="rId16"/>
            </p:custDataLst>
          </p:nvPr>
        </p:nvSpPr>
        <p:spPr>
          <a:xfrm>
            <a:off x="2012315" y="1504633"/>
            <a:ext cx="1706880" cy="460375"/>
          </a:xfrm>
          <a:prstGeom prst="rect">
            <a:avLst/>
          </a:prstGeom>
          <a:noFill/>
          <a:ln w="9525">
            <a:noFill/>
          </a:ln>
        </p:spPr>
        <p:txBody>
          <a:bodyPr wrap="none" anchor="t">
            <a:spAutoFit/>
          </a:bodyPr>
          <a:p>
            <a:r>
              <a:rPr lang="zh-CN" altLang="en-US" sz="2400" dirty="0">
                <a:latin typeface="Arial" panose="020B0604020202020204" pitchFamily="34" charset="0"/>
              </a:rPr>
              <a:t>可以证明，</a:t>
            </a:r>
            <a:endParaRPr lang="zh-CN" altLang="en-US" sz="2400" dirty="0">
              <a:latin typeface="Arial" panose="020B0604020202020204" pitchFamily="34" charset="0"/>
            </a:endParaRPr>
          </a:p>
        </p:txBody>
      </p:sp>
      <p:sp>
        <p:nvSpPr>
          <p:cNvPr id="10246" name="文本框 19462"/>
          <p:cNvSpPr txBox="1"/>
          <p:nvPr>
            <p:custDataLst>
              <p:tags r:id="rId17"/>
            </p:custDataLst>
          </p:nvPr>
        </p:nvSpPr>
        <p:spPr>
          <a:xfrm>
            <a:off x="2013903" y="3521710"/>
            <a:ext cx="4145280" cy="460375"/>
          </a:xfrm>
          <a:prstGeom prst="rect">
            <a:avLst/>
          </a:prstGeom>
          <a:noFill/>
          <a:ln w="9525">
            <a:noFill/>
          </a:ln>
        </p:spPr>
        <p:txBody>
          <a:bodyPr wrap="none" anchor="t">
            <a:spAutoFit/>
          </a:bodyPr>
          <a:p>
            <a:r>
              <a:rPr lang="zh-CN" altLang="en-US" sz="2400" dirty="0">
                <a:latin typeface="Arial" panose="020B0604020202020204" pitchFamily="34" charset="0"/>
              </a:rPr>
              <a:t>并且满足库仑规范条件，即：</a:t>
            </a:r>
            <a:endParaRPr lang="zh-CN" altLang="en-US" sz="24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4</a:t>
            </a:r>
            <a:r>
              <a:rPr lang="zh-CN" sz="2800" dirty="0" err="1"/>
              <a:t>、</a:t>
            </a:r>
            <a:r>
              <a:rPr sz="2800" dirty="0" err="1"/>
              <a:t>矢量势 稳恒磁场的基本性质</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3.4.2 </a:t>
            </a:r>
            <a:r>
              <a:rPr sz="2400" b="1" kern="0">
                <a:sym typeface="+mn-ea"/>
              </a:rPr>
              <a:t>矢量势及其微分方程</a:t>
            </a:r>
            <a:r>
              <a:rPr sz="2400" b="1" kern="0">
                <a:sym typeface="+mn-ea"/>
              </a:rPr>
              <a:t>   </a:t>
            </a:r>
            <a:endParaRPr sz="2400" b="1" kern="0">
              <a:sym typeface="+mn-ea"/>
            </a:endParaRPr>
          </a:p>
        </p:txBody>
      </p:sp>
      <p:graphicFrame>
        <p:nvGraphicFramePr>
          <p:cNvPr id="11267" name="对象 20483"/>
          <p:cNvGraphicFramePr>
            <a:graphicFrameLocks noChangeAspect="1"/>
          </p:cNvGraphicFramePr>
          <p:nvPr>
            <p:custDataLst>
              <p:tags r:id="rId10"/>
            </p:custDataLst>
          </p:nvPr>
        </p:nvGraphicFramePr>
        <p:xfrm>
          <a:off x="4994910" y="1365885"/>
          <a:ext cx="4404360" cy="2608580"/>
        </p:xfrm>
        <a:graphic>
          <a:graphicData uri="http://schemas.openxmlformats.org/presentationml/2006/ole">
            <mc:AlternateContent xmlns:mc="http://schemas.openxmlformats.org/markup-compatibility/2006">
              <mc:Choice xmlns:v="urn:schemas-microsoft-com:vml" Requires="v">
                <p:oleObj spid="_x0000_s3088" name="" r:id="rId11" imgW="2311400" imgH="1371600" progId="Equation.DSMT4">
                  <p:embed/>
                </p:oleObj>
              </mc:Choice>
              <mc:Fallback>
                <p:oleObj name="" r:id="rId11" imgW="2311400" imgH="1371600" progId="Equation.DSMT4">
                  <p:embed/>
                  <p:pic>
                    <p:nvPicPr>
                      <p:cNvPr id="0" name="图片 3087"/>
                      <p:cNvPicPr/>
                      <p:nvPr/>
                    </p:nvPicPr>
                    <p:blipFill>
                      <a:blip r:embed="rId12"/>
                      <a:stretch>
                        <a:fillRect/>
                      </a:stretch>
                    </p:blipFill>
                    <p:spPr>
                      <a:xfrm>
                        <a:off x="4994910" y="1365885"/>
                        <a:ext cx="4404360" cy="2608580"/>
                      </a:xfrm>
                      <a:prstGeom prst="rect">
                        <a:avLst/>
                      </a:prstGeom>
                      <a:noFill/>
                      <a:ln w="38100">
                        <a:noFill/>
                        <a:miter/>
                      </a:ln>
                    </p:spPr>
                  </p:pic>
                </p:oleObj>
              </mc:Fallback>
            </mc:AlternateContent>
          </a:graphicData>
        </a:graphic>
      </p:graphicFrame>
      <p:graphicFrame>
        <p:nvGraphicFramePr>
          <p:cNvPr id="11269" name="对象 20485"/>
          <p:cNvGraphicFramePr>
            <a:graphicFrameLocks noChangeAspect="1"/>
          </p:cNvGraphicFramePr>
          <p:nvPr>
            <p:custDataLst>
              <p:tags r:id="rId13"/>
            </p:custDataLst>
          </p:nvPr>
        </p:nvGraphicFramePr>
        <p:xfrm>
          <a:off x="4921885" y="4968558"/>
          <a:ext cx="4681538" cy="906462"/>
        </p:xfrm>
        <a:graphic>
          <a:graphicData uri="http://schemas.openxmlformats.org/presentationml/2006/ole">
            <mc:AlternateContent xmlns:mc="http://schemas.openxmlformats.org/markup-compatibility/2006">
              <mc:Choice xmlns:v="urn:schemas-microsoft-com:vml" Requires="v">
                <p:oleObj spid="_x0000_s3084" name="" r:id="rId14" imgW="2159000" imgH="419100" progId="Equation.DSMT4">
                  <p:embed/>
                </p:oleObj>
              </mc:Choice>
              <mc:Fallback>
                <p:oleObj name="" r:id="rId14" imgW="2159000" imgH="419100" progId="Equation.DSMT4">
                  <p:embed/>
                  <p:pic>
                    <p:nvPicPr>
                      <p:cNvPr id="0" name="图片 3083"/>
                      <p:cNvPicPr/>
                      <p:nvPr/>
                    </p:nvPicPr>
                    <p:blipFill>
                      <a:blip r:embed="rId15"/>
                      <a:stretch>
                        <a:fillRect/>
                      </a:stretch>
                    </p:blipFill>
                    <p:spPr>
                      <a:xfrm>
                        <a:off x="4921885" y="4968558"/>
                        <a:ext cx="4681538" cy="906462"/>
                      </a:xfrm>
                      <a:prstGeom prst="rect">
                        <a:avLst/>
                      </a:prstGeom>
                      <a:noFill/>
                      <a:ln w="38100">
                        <a:noFill/>
                        <a:miter/>
                      </a:ln>
                    </p:spPr>
                  </p:pic>
                </p:oleObj>
              </mc:Fallback>
            </mc:AlternateContent>
          </a:graphicData>
        </a:graphic>
      </p:graphicFrame>
      <p:graphicFrame>
        <p:nvGraphicFramePr>
          <p:cNvPr id="11270" name="对象 20486"/>
          <p:cNvGraphicFramePr>
            <a:graphicFrameLocks noChangeAspect="1"/>
          </p:cNvGraphicFramePr>
          <p:nvPr>
            <p:custDataLst>
              <p:tags r:id="rId16"/>
            </p:custDataLst>
          </p:nvPr>
        </p:nvGraphicFramePr>
        <p:xfrm>
          <a:off x="5210493" y="3974148"/>
          <a:ext cx="3132137" cy="849312"/>
        </p:xfrm>
        <a:graphic>
          <a:graphicData uri="http://schemas.openxmlformats.org/presentationml/2006/ole">
            <mc:AlternateContent xmlns:mc="http://schemas.openxmlformats.org/markup-compatibility/2006">
              <mc:Choice xmlns:v="urn:schemas-microsoft-com:vml" Requires="v">
                <p:oleObj spid="_x0000_s3083" name="" r:id="rId17" imgW="1435735" imgH="393700" progId="Equation.DSMT4">
                  <p:embed/>
                </p:oleObj>
              </mc:Choice>
              <mc:Fallback>
                <p:oleObj name="" r:id="rId17" imgW="1435735" imgH="393700" progId="Equation.DSMT4">
                  <p:embed/>
                  <p:pic>
                    <p:nvPicPr>
                      <p:cNvPr id="0" name="图片 3082"/>
                      <p:cNvPicPr/>
                      <p:nvPr/>
                    </p:nvPicPr>
                    <p:blipFill>
                      <a:blip r:embed="rId18"/>
                      <a:stretch>
                        <a:fillRect/>
                      </a:stretch>
                    </p:blipFill>
                    <p:spPr>
                      <a:xfrm>
                        <a:off x="5210493" y="3974148"/>
                        <a:ext cx="3132137" cy="849312"/>
                      </a:xfrm>
                      <a:prstGeom prst="rect">
                        <a:avLst/>
                      </a:prstGeom>
                      <a:noFill/>
                      <a:ln w="38100">
                        <a:noFill/>
                        <a:miter/>
                      </a:ln>
                    </p:spPr>
                  </p:pic>
                </p:oleObj>
              </mc:Fallback>
            </mc:AlternateContent>
          </a:graphicData>
        </a:graphic>
      </p:graphicFrame>
      <p:sp>
        <p:nvSpPr>
          <p:cNvPr id="11271" name="文本框 20487"/>
          <p:cNvSpPr txBox="1"/>
          <p:nvPr>
            <p:custDataLst>
              <p:tags r:id="rId19"/>
            </p:custDataLst>
          </p:nvPr>
        </p:nvSpPr>
        <p:spPr>
          <a:xfrm>
            <a:off x="1899920" y="2291715"/>
            <a:ext cx="2672080" cy="521970"/>
          </a:xfrm>
          <a:prstGeom prst="rect">
            <a:avLst/>
          </a:prstGeom>
          <a:noFill/>
          <a:ln w="9525">
            <a:noFill/>
          </a:ln>
        </p:spPr>
        <p:txBody>
          <a:bodyPr wrap="none" anchor="t">
            <a:spAutoFit/>
          </a:bodyPr>
          <a:p>
            <a:r>
              <a:rPr lang="zh-CN" altLang="en-US" sz="2800" dirty="0">
                <a:latin typeface="Arial" panose="020B0604020202020204" pitchFamily="34" charset="0"/>
              </a:rPr>
              <a:t>直角坐标系下：</a:t>
            </a:r>
            <a:endParaRPr lang="zh-CN" altLang="en-US" sz="2800" dirty="0">
              <a:latin typeface="Arial" panose="020B0604020202020204" pitchFamily="34" charset="0"/>
            </a:endParaRPr>
          </a:p>
        </p:txBody>
      </p:sp>
      <p:sp>
        <p:nvSpPr>
          <p:cNvPr id="11272" name="文本框 20488"/>
          <p:cNvSpPr txBox="1"/>
          <p:nvPr>
            <p:custDataLst>
              <p:tags r:id="rId20"/>
            </p:custDataLst>
          </p:nvPr>
        </p:nvSpPr>
        <p:spPr>
          <a:xfrm>
            <a:off x="1829435" y="3808730"/>
            <a:ext cx="2672080" cy="521970"/>
          </a:xfrm>
          <a:prstGeom prst="rect">
            <a:avLst/>
          </a:prstGeom>
          <a:noFill/>
          <a:ln w="9525">
            <a:noFill/>
          </a:ln>
        </p:spPr>
        <p:txBody>
          <a:bodyPr wrap="none" anchor="t">
            <a:spAutoFit/>
          </a:bodyPr>
          <a:p>
            <a:r>
              <a:rPr lang="zh-CN" altLang="en-US" sz="2800" dirty="0">
                <a:latin typeface="Arial" panose="020B0604020202020204" pitchFamily="34" charset="0"/>
              </a:rPr>
              <a:t>对线电流分布：</a:t>
            </a:r>
            <a:endParaRPr lang="zh-CN" altLang="en-US" sz="2800" dirty="0">
              <a:latin typeface="Arial" panose="020B0604020202020204" pitchFamily="34" charset="0"/>
            </a:endParaRPr>
          </a:p>
        </p:txBody>
      </p:sp>
      <p:sp>
        <p:nvSpPr>
          <p:cNvPr id="11273" name="文本框 20489"/>
          <p:cNvSpPr txBox="1"/>
          <p:nvPr>
            <p:custDataLst>
              <p:tags r:id="rId21"/>
            </p:custDataLst>
          </p:nvPr>
        </p:nvSpPr>
        <p:spPr>
          <a:xfrm>
            <a:off x="1880235" y="4953318"/>
            <a:ext cx="2672080" cy="521970"/>
          </a:xfrm>
          <a:prstGeom prst="rect">
            <a:avLst/>
          </a:prstGeom>
          <a:noFill/>
          <a:ln w="9525">
            <a:noFill/>
          </a:ln>
        </p:spPr>
        <p:txBody>
          <a:bodyPr wrap="none" anchor="t">
            <a:spAutoFit/>
          </a:bodyPr>
          <a:p>
            <a:r>
              <a:rPr lang="zh-CN" altLang="en-US" sz="2800" dirty="0">
                <a:latin typeface="Arial" panose="020B0604020202020204" pitchFamily="34" charset="0"/>
              </a:rPr>
              <a:t>对面电流分布：</a:t>
            </a:r>
            <a:endParaRPr lang="zh-CN" altLang="en-US" sz="28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4</a:t>
            </a:r>
            <a:r>
              <a:rPr lang="zh-CN" sz="2800" dirty="0" err="1"/>
              <a:t>、</a:t>
            </a:r>
            <a:r>
              <a:rPr sz="2800" dirty="0" err="1"/>
              <a:t>矢量势 稳恒磁场的基本性质</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3.4.2 </a:t>
            </a:r>
            <a:r>
              <a:rPr sz="2400" b="1" kern="0">
                <a:sym typeface="+mn-ea"/>
              </a:rPr>
              <a:t>矢量势及其微分方程</a:t>
            </a:r>
            <a:r>
              <a:rPr sz="2400" b="1" kern="0">
                <a:sym typeface="+mn-ea"/>
              </a:rPr>
              <a:t>   </a:t>
            </a:r>
            <a:endParaRPr sz="2400" b="1" kern="0">
              <a:sym typeface="+mn-ea"/>
            </a:endParaRPr>
          </a:p>
        </p:txBody>
      </p:sp>
      <p:sp>
        <p:nvSpPr>
          <p:cNvPr id="12290" name="文本框 21506"/>
          <p:cNvSpPr txBox="1"/>
          <p:nvPr>
            <p:custDataLst>
              <p:tags r:id="rId10"/>
            </p:custDataLst>
          </p:nvPr>
        </p:nvSpPr>
        <p:spPr>
          <a:xfrm>
            <a:off x="857250" y="1551305"/>
            <a:ext cx="10355580" cy="1050290"/>
          </a:xfrm>
          <a:prstGeom prst="rect">
            <a:avLst/>
          </a:prstGeom>
          <a:noFill/>
          <a:ln w="9525">
            <a:noFill/>
          </a:ln>
        </p:spPr>
        <p:txBody>
          <a:bodyPr wrap="square" anchor="t">
            <a:spAutoFit/>
          </a:bodyPr>
          <a:p>
            <a:pPr>
              <a:lnSpc>
                <a:spcPct val="130000"/>
              </a:lnSpc>
              <a:spcBef>
                <a:spcPts val="0"/>
              </a:spcBef>
              <a:spcAft>
                <a:spcPts val="0"/>
              </a:spcAft>
            </a:pPr>
            <a:r>
              <a:rPr lang="zh-CN" altLang="en-US" sz="2400" dirty="0">
                <a:latin typeface="Arial" panose="020B0604020202020204" pitchFamily="34" charset="0"/>
              </a:rPr>
              <a:t>引入磁矢势之后，还有一个非常重要的意义，就是我们可以利用</a:t>
            </a:r>
            <a:r>
              <a:rPr lang="en-US" altLang="zh-CN" sz="2400" dirty="0">
                <a:latin typeface="Arial" panose="020B0604020202020204" pitchFamily="34" charset="0"/>
              </a:rPr>
              <a:t>A</a:t>
            </a:r>
            <a:r>
              <a:rPr lang="zh-CN" altLang="en-US" sz="2400" dirty="0">
                <a:latin typeface="Arial" panose="020B0604020202020204" pitchFamily="34" charset="0"/>
              </a:rPr>
              <a:t>的环流来计算</a:t>
            </a:r>
            <a:r>
              <a:rPr lang="en-US" altLang="zh-CN" sz="2400" dirty="0">
                <a:latin typeface="Arial" panose="020B0604020202020204" pitchFamily="34" charset="0"/>
              </a:rPr>
              <a:t>B</a:t>
            </a:r>
            <a:r>
              <a:rPr lang="zh-CN" altLang="en-US" sz="2400" dirty="0">
                <a:latin typeface="Arial" panose="020B0604020202020204" pitchFamily="34" charset="0"/>
              </a:rPr>
              <a:t>的通量。这在后面计算电感的时候非常有利！</a:t>
            </a:r>
            <a:endParaRPr lang="zh-CN" altLang="en-US" sz="2400" dirty="0">
              <a:latin typeface="Arial" panose="020B0604020202020204" pitchFamily="34" charset="0"/>
            </a:endParaRPr>
          </a:p>
        </p:txBody>
      </p:sp>
      <p:graphicFrame>
        <p:nvGraphicFramePr>
          <p:cNvPr id="12292" name="对象 21508"/>
          <p:cNvGraphicFramePr>
            <a:graphicFrameLocks noChangeAspect="1"/>
          </p:cNvGraphicFramePr>
          <p:nvPr>
            <p:custDataLst>
              <p:tags r:id="rId11"/>
            </p:custDataLst>
          </p:nvPr>
        </p:nvGraphicFramePr>
        <p:xfrm>
          <a:off x="3466783" y="3279775"/>
          <a:ext cx="5257800" cy="849313"/>
        </p:xfrm>
        <a:graphic>
          <a:graphicData uri="http://schemas.openxmlformats.org/presentationml/2006/ole">
            <mc:AlternateContent xmlns:mc="http://schemas.openxmlformats.org/markup-compatibility/2006">
              <mc:Choice xmlns:v="urn:schemas-microsoft-com:vml" Requires="v">
                <p:oleObj spid="_x0000_s3086" name="" r:id="rId12" imgW="1828800" imgH="292100" progId="Equation.DSMT4">
                  <p:embed/>
                </p:oleObj>
              </mc:Choice>
              <mc:Fallback>
                <p:oleObj name="" r:id="rId12" imgW="1828800" imgH="292100" progId="Equation.DSMT4">
                  <p:embed/>
                  <p:pic>
                    <p:nvPicPr>
                      <p:cNvPr id="0" name="图片 3085"/>
                      <p:cNvPicPr/>
                      <p:nvPr/>
                    </p:nvPicPr>
                    <p:blipFill>
                      <a:blip r:embed="rId13"/>
                      <a:stretch>
                        <a:fillRect/>
                      </a:stretch>
                    </p:blipFill>
                    <p:spPr>
                      <a:xfrm>
                        <a:off x="3466783" y="3279775"/>
                        <a:ext cx="5257800" cy="849313"/>
                      </a:xfrm>
                      <a:prstGeom prst="rect">
                        <a:avLst/>
                      </a:prstGeom>
                      <a:noFill/>
                      <a:ln w="38100">
                        <a:noFill/>
                        <a:miter/>
                      </a:ln>
                    </p:spPr>
                  </p:pic>
                </p:oleObj>
              </mc:Fallback>
            </mc:AlternateContent>
          </a:graphicData>
        </a:graphic>
      </p:graphicFrame>
      <p:graphicFrame>
        <p:nvGraphicFramePr>
          <p:cNvPr id="12294" name="对象 21510"/>
          <p:cNvGraphicFramePr>
            <a:graphicFrameLocks noChangeAspect="1"/>
          </p:cNvGraphicFramePr>
          <p:nvPr>
            <p:custDataLst>
              <p:tags r:id="rId14"/>
            </p:custDataLst>
          </p:nvPr>
        </p:nvGraphicFramePr>
        <p:xfrm>
          <a:off x="3466783" y="4360545"/>
          <a:ext cx="1871662" cy="522288"/>
        </p:xfrm>
        <a:graphic>
          <a:graphicData uri="http://schemas.openxmlformats.org/presentationml/2006/ole">
            <mc:AlternateContent xmlns:mc="http://schemas.openxmlformats.org/markup-compatibility/2006">
              <mc:Choice xmlns:v="urn:schemas-microsoft-com:vml" Requires="v">
                <p:oleObj spid="_x0000_s3082" name="" r:id="rId15" imgW="647700" imgH="177800" progId="Equation.DSMT4">
                  <p:embed/>
                </p:oleObj>
              </mc:Choice>
              <mc:Fallback>
                <p:oleObj name="" r:id="rId15" imgW="647700" imgH="177800" progId="Equation.DSMT4">
                  <p:embed/>
                  <p:pic>
                    <p:nvPicPr>
                      <p:cNvPr id="0" name="图片 3081"/>
                      <p:cNvPicPr/>
                      <p:nvPr/>
                    </p:nvPicPr>
                    <p:blipFill>
                      <a:blip r:embed="rId16"/>
                      <a:stretch>
                        <a:fillRect/>
                      </a:stretch>
                    </p:blipFill>
                    <p:spPr>
                      <a:xfrm>
                        <a:off x="3466783" y="4360545"/>
                        <a:ext cx="1871662" cy="52228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4</a:t>
            </a:r>
            <a:r>
              <a:rPr lang="zh-CN" sz="2800" dirty="0" err="1"/>
              <a:t>、</a:t>
            </a:r>
            <a:r>
              <a:rPr sz="2800" dirty="0" err="1"/>
              <a:t>矢量势 稳恒磁场的基本性质</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3.4.3 </a:t>
            </a:r>
            <a:r>
              <a:rPr lang="zh-CN" sz="2400" b="1" kern="0">
                <a:sym typeface="+mn-ea"/>
              </a:rPr>
              <a:t>安培环路定律</a:t>
            </a:r>
            <a:r>
              <a:rPr sz="2400" b="1" kern="0">
                <a:sym typeface="+mn-ea"/>
              </a:rPr>
              <a:t>   </a:t>
            </a:r>
            <a:endParaRPr sz="2400" b="1" kern="0">
              <a:sym typeface="+mn-ea"/>
            </a:endParaRPr>
          </a:p>
        </p:txBody>
      </p:sp>
      <p:graphicFrame>
        <p:nvGraphicFramePr>
          <p:cNvPr id="18434" name="内容占位符 27650"/>
          <p:cNvGraphicFramePr>
            <a:graphicFrameLocks noGrp="1" noChangeAspect="1"/>
          </p:cNvGraphicFramePr>
          <p:nvPr>
            <p:custDataLst>
              <p:tags r:id="rId10"/>
            </p:custDataLst>
          </p:nvPr>
        </p:nvGraphicFramePr>
        <p:xfrm>
          <a:off x="2195513" y="2282825"/>
          <a:ext cx="2592387" cy="782638"/>
        </p:xfrm>
        <a:graphic>
          <a:graphicData uri="http://schemas.openxmlformats.org/presentationml/2006/ole">
            <mc:AlternateContent xmlns:mc="http://schemas.openxmlformats.org/markup-compatibility/2006">
              <mc:Choice xmlns:v="urn:schemas-microsoft-com:vml" Requires="v">
                <p:oleObj spid="_x0000_s3085" name="" r:id="rId11" imgW="800100" imgH="241300" progId="Equation.DSMT4">
                  <p:embed/>
                </p:oleObj>
              </mc:Choice>
              <mc:Fallback>
                <p:oleObj name="" r:id="rId11" imgW="800100" imgH="241300" progId="Equation.DSMT4">
                  <p:embed/>
                  <p:pic>
                    <p:nvPicPr>
                      <p:cNvPr id="0" name="图片 3084"/>
                      <p:cNvPicPr/>
                      <p:nvPr/>
                    </p:nvPicPr>
                    <p:blipFill>
                      <a:blip r:embed="rId12"/>
                      <a:stretch>
                        <a:fillRect/>
                      </a:stretch>
                    </p:blipFill>
                    <p:spPr>
                      <a:xfrm>
                        <a:off x="2195513" y="2282825"/>
                        <a:ext cx="2592387" cy="782638"/>
                      </a:xfrm>
                      <a:prstGeom prst="rect">
                        <a:avLst/>
                      </a:prstGeom>
                      <a:noFill/>
                      <a:ln w="38100">
                        <a:miter/>
                      </a:ln>
                    </p:spPr>
                  </p:pic>
                </p:oleObj>
              </mc:Fallback>
            </mc:AlternateContent>
          </a:graphicData>
        </a:graphic>
      </p:graphicFrame>
      <p:graphicFrame>
        <p:nvGraphicFramePr>
          <p:cNvPr id="18435" name="内容占位符 27651"/>
          <p:cNvGraphicFramePr>
            <a:graphicFrameLocks noGrp="1" noChangeAspect="1"/>
          </p:cNvGraphicFramePr>
          <p:nvPr>
            <p:custDataLst>
              <p:tags r:id="rId13"/>
            </p:custDataLst>
          </p:nvPr>
        </p:nvGraphicFramePr>
        <p:xfrm>
          <a:off x="6586538" y="2354263"/>
          <a:ext cx="2376487" cy="654050"/>
        </p:xfrm>
        <a:graphic>
          <a:graphicData uri="http://schemas.openxmlformats.org/presentationml/2006/ole">
            <mc:AlternateContent xmlns:mc="http://schemas.openxmlformats.org/markup-compatibility/2006">
              <mc:Choice xmlns:v="urn:schemas-microsoft-com:vml" Requires="v">
                <p:oleObj spid="_x0000_s3088" name="" r:id="rId14" imgW="647700" imgH="177800" progId="Equation.DSMT4">
                  <p:embed/>
                </p:oleObj>
              </mc:Choice>
              <mc:Fallback>
                <p:oleObj name="" r:id="rId14" imgW="647700" imgH="177800" progId="Equation.DSMT4">
                  <p:embed/>
                  <p:pic>
                    <p:nvPicPr>
                      <p:cNvPr id="0" name="图片 3087"/>
                      <p:cNvPicPr/>
                      <p:nvPr/>
                    </p:nvPicPr>
                    <p:blipFill>
                      <a:blip r:embed="rId15"/>
                      <a:stretch>
                        <a:fillRect/>
                      </a:stretch>
                    </p:blipFill>
                    <p:spPr>
                      <a:xfrm>
                        <a:off x="6586538" y="2354263"/>
                        <a:ext cx="2376487" cy="654050"/>
                      </a:xfrm>
                      <a:prstGeom prst="rect">
                        <a:avLst/>
                      </a:prstGeom>
                      <a:noFill/>
                      <a:ln w="38100">
                        <a:miter/>
                      </a:ln>
                    </p:spPr>
                  </p:pic>
                </p:oleObj>
              </mc:Fallback>
            </mc:AlternateContent>
          </a:graphicData>
        </a:graphic>
      </p:graphicFrame>
      <p:sp>
        <p:nvSpPr>
          <p:cNvPr id="18436" name="文本框 27652"/>
          <p:cNvSpPr txBox="1"/>
          <p:nvPr>
            <p:custDataLst>
              <p:tags r:id="rId16"/>
            </p:custDataLst>
          </p:nvPr>
        </p:nvSpPr>
        <p:spPr>
          <a:xfrm>
            <a:off x="2030413" y="1436688"/>
            <a:ext cx="6786880" cy="460375"/>
          </a:xfrm>
          <a:prstGeom prst="rect">
            <a:avLst/>
          </a:prstGeom>
          <a:noFill/>
          <a:ln w="9525">
            <a:noFill/>
          </a:ln>
        </p:spPr>
        <p:txBody>
          <a:bodyPr wrap="none" anchor="t">
            <a:spAutoFit/>
          </a:bodyPr>
          <a:p>
            <a:r>
              <a:rPr lang="zh-CN" altLang="en-US" sz="2400" dirty="0">
                <a:latin typeface="Arial" panose="020B0604020202020204" pitchFamily="34" charset="0"/>
              </a:rPr>
              <a:t>我们已经得到了磁矢势</a:t>
            </a:r>
            <a:r>
              <a:rPr lang="en-US" altLang="zh-CN" sz="2400" dirty="0">
                <a:latin typeface="Arial" panose="020B0604020202020204" pitchFamily="34" charset="0"/>
              </a:rPr>
              <a:t>A</a:t>
            </a:r>
            <a:r>
              <a:rPr lang="zh-CN" altLang="en-US" sz="2400" dirty="0">
                <a:latin typeface="Arial" panose="020B0604020202020204" pitchFamily="34" charset="0"/>
              </a:rPr>
              <a:t>所满足的微分方程，即：</a:t>
            </a:r>
            <a:endParaRPr lang="zh-CN" altLang="en-US" sz="2400" dirty="0">
              <a:latin typeface="Arial" panose="020B0604020202020204" pitchFamily="34" charset="0"/>
            </a:endParaRPr>
          </a:p>
        </p:txBody>
      </p:sp>
      <p:sp>
        <p:nvSpPr>
          <p:cNvPr id="18437" name="文本框 27653"/>
          <p:cNvSpPr txBox="1"/>
          <p:nvPr>
            <p:custDataLst>
              <p:tags r:id="rId17"/>
            </p:custDataLst>
          </p:nvPr>
        </p:nvSpPr>
        <p:spPr>
          <a:xfrm>
            <a:off x="5219700" y="2425700"/>
            <a:ext cx="1223963" cy="521970"/>
          </a:xfrm>
          <a:prstGeom prst="rect">
            <a:avLst/>
          </a:prstGeom>
          <a:noFill/>
          <a:ln w="9525">
            <a:noFill/>
          </a:ln>
        </p:spPr>
        <p:txBody>
          <a:bodyPr anchor="t">
            <a:spAutoFit/>
          </a:bodyPr>
          <a:p>
            <a:r>
              <a:rPr lang="zh-CN" altLang="en-US" sz="2800" dirty="0">
                <a:latin typeface="Arial" panose="020B0604020202020204" pitchFamily="34" charset="0"/>
              </a:rPr>
              <a:t>并且：</a:t>
            </a:r>
            <a:endParaRPr lang="zh-CN" altLang="en-US" sz="2800" dirty="0">
              <a:latin typeface="Arial" panose="020B0604020202020204" pitchFamily="34" charset="0"/>
            </a:endParaRPr>
          </a:p>
        </p:txBody>
      </p:sp>
      <p:sp>
        <p:nvSpPr>
          <p:cNvPr id="18438" name="文本框 27654"/>
          <p:cNvSpPr txBox="1"/>
          <p:nvPr>
            <p:custDataLst>
              <p:tags r:id="rId18"/>
            </p:custDataLst>
          </p:nvPr>
        </p:nvSpPr>
        <p:spPr>
          <a:xfrm>
            <a:off x="2122488" y="3217863"/>
            <a:ext cx="1097280" cy="460375"/>
          </a:xfrm>
          <a:prstGeom prst="rect">
            <a:avLst/>
          </a:prstGeom>
          <a:noFill/>
          <a:ln w="9525">
            <a:noFill/>
          </a:ln>
        </p:spPr>
        <p:txBody>
          <a:bodyPr wrap="none" anchor="t">
            <a:spAutoFit/>
          </a:bodyPr>
          <a:p>
            <a:r>
              <a:rPr lang="zh-CN" altLang="en-US" sz="2400" dirty="0">
                <a:latin typeface="Arial" panose="020B0604020202020204" pitchFamily="34" charset="0"/>
              </a:rPr>
              <a:t>所以：</a:t>
            </a:r>
            <a:endParaRPr lang="zh-CN" altLang="en-US" sz="2400" dirty="0">
              <a:latin typeface="Arial" panose="020B0604020202020204" pitchFamily="34" charset="0"/>
            </a:endParaRPr>
          </a:p>
        </p:txBody>
      </p:sp>
      <p:sp>
        <p:nvSpPr>
          <p:cNvPr id="18439" name="矩形 27655"/>
          <p:cNvSpPr/>
          <p:nvPr>
            <p:custDataLst>
              <p:tags r:id="rId19"/>
            </p:custDataLst>
          </p:nvPr>
        </p:nvSpPr>
        <p:spPr>
          <a:xfrm>
            <a:off x="1295400" y="3017838"/>
            <a:ext cx="9144000" cy="0"/>
          </a:xfrm>
          <a:prstGeom prst="rect">
            <a:avLst/>
          </a:prstGeom>
          <a:noFill/>
          <a:ln w="9525">
            <a:noFill/>
          </a:ln>
        </p:spPr>
        <p:txBody>
          <a:bodyPr anchor="t"/>
          <a:p>
            <a:endParaRPr lang="zh-CN" altLang="en-US" sz="2800">
              <a:latin typeface="Arial" panose="020B0604020202020204" pitchFamily="34" charset="0"/>
            </a:endParaRPr>
          </a:p>
        </p:txBody>
      </p:sp>
      <p:graphicFrame>
        <p:nvGraphicFramePr>
          <p:cNvPr id="18440" name="对象 27656"/>
          <p:cNvGraphicFramePr>
            <a:graphicFrameLocks noChangeAspect="1"/>
          </p:cNvGraphicFramePr>
          <p:nvPr>
            <p:custDataLst>
              <p:tags r:id="rId20"/>
            </p:custDataLst>
          </p:nvPr>
        </p:nvGraphicFramePr>
        <p:xfrm>
          <a:off x="3059113" y="3722053"/>
          <a:ext cx="5832475" cy="682625"/>
        </p:xfrm>
        <a:graphic>
          <a:graphicData uri="http://schemas.openxmlformats.org/presentationml/2006/ole">
            <mc:AlternateContent xmlns:mc="http://schemas.openxmlformats.org/markup-compatibility/2006">
              <mc:Choice xmlns:v="urn:schemas-microsoft-com:vml" Requires="v">
                <p:oleObj spid="_x0000_s3084" name="" r:id="rId21" imgW="2197100" imgH="254000" progId="Equation.DSMT4">
                  <p:embed/>
                </p:oleObj>
              </mc:Choice>
              <mc:Fallback>
                <p:oleObj name="" r:id="rId21" imgW="2197100" imgH="254000" progId="Equation.DSMT4">
                  <p:embed/>
                  <p:pic>
                    <p:nvPicPr>
                      <p:cNvPr id="0" name="图片 3083"/>
                      <p:cNvPicPr/>
                      <p:nvPr/>
                    </p:nvPicPr>
                    <p:blipFill>
                      <a:blip r:embed="rId22"/>
                      <a:stretch>
                        <a:fillRect/>
                      </a:stretch>
                    </p:blipFill>
                    <p:spPr>
                      <a:xfrm>
                        <a:off x="3059113" y="3722053"/>
                        <a:ext cx="5832475" cy="682625"/>
                      </a:xfrm>
                      <a:prstGeom prst="rect">
                        <a:avLst/>
                      </a:prstGeom>
                      <a:noFill/>
                      <a:ln w="38100">
                        <a:noFill/>
                        <a:miter/>
                      </a:ln>
                    </p:spPr>
                  </p:pic>
                </p:oleObj>
              </mc:Fallback>
            </mc:AlternateContent>
          </a:graphicData>
        </a:graphic>
      </p:graphicFrame>
      <p:sp>
        <p:nvSpPr>
          <p:cNvPr id="18441" name="文本框 27657"/>
          <p:cNvSpPr txBox="1"/>
          <p:nvPr>
            <p:custDataLst>
              <p:tags r:id="rId23"/>
            </p:custDataLst>
          </p:nvPr>
        </p:nvSpPr>
        <p:spPr>
          <a:xfrm>
            <a:off x="1979613" y="4514850"/>
            <a:ext cx="6042025" cy="460375"/>
          </a:xfrm>
          <a:prstGeom prst="rect">
            <a:avLst/>
          </a:prstGeom>
          <a:noFill/>
          <a:ln w="9525">
            <a:noFill/>
          </a:ln>
        </p:spPr>
        <p:txBody>
          <a:bodyPr wrap="none" anchor="t">
            <a:spAutoFit/>
          </a:bodyPr>
          <a:p>
            <a:r>
              <a:rPr lang="zh-CN" altLang="en-US" sz="2400" dirty="0">
                <a:latin typeface="Arial" panose="020B0604020202020204" pitchFamily="34" charset="0"/>
              </a:rPr>
              <a:t>由于</a:t>
            </a:r>
            <a:r>
              <a:rPr lang="en-US" altLang="zh-CN" sz="2400" dirty="0">
                <a:latin typeface="Arial" panose="020B0604020202020204" pitchFamily="34" charset="0"/>
              </a:rPr>
              <a:t>A</a:t>
            </a:r>
            <a:r>
              <a:rPr lang="zh-CN" altLang="en-US" sz="2400" dirty="0">
                <a:latin typeface="Arial" panose="020B0604020202020204" pitchFamily="34" charset="0"/>
              </a:rPr>
              <a:t>要满足库仑规范条件，即其散度为</a:t>
            </a:r>
            <a:r>
              <a:rPr lang="en-US" altLang="zh-CN" sz="2400" dirty="0">
                <a:latin typeface="Arial" panose="020B0604020202020204" pitchFamily="34" charset="0"/>
              </a:rPr>
              <a:t>0</a:t>
            </a:r>
            <a:r>
              <a:rPr lang="zh-CN" altLang="en-US" sz="2400" dirty="0">
                <a:latin typeface="Arial" panose="020B0604020202020204" pitchFamily="34" charset="0"/>
              </a:rPr>
              <a:t>：</a:t>
            </a:r>
            <a:endParaRPr lang="zh-CN" altLang="en-US" sz="2400" dirty="0">
              <a:latin typeface="Arial" panose="020B0604020202020204" pitchFamily="34" charset="0"/>
            </a:endParaRPr>
          </a:p>
        </p:txBody>
      </p:sp>
      <p:graphicFrame>
        <p:nvGraphicFramePr>
          <p:cNvPr id="18442" name="内容占位符 27658"/>
          <p:cNvGraphicFramePr>
            <a:graphicFrameLocks noGrp="1" noChangeAspect="1"/>
          </p:cNvGraphicFramePr>
          <p:nvPr>
            <p:custDataLst>
              <p:tags r:id="rId24"/>
            </p:custDataLst>
          </p:nvPr>
        </p:nvGraphicFramePr>
        <p:xfrm>
          <a:off x="8315008" y="5447348"/>
          <a:ext cx="1800225" cy="560387"/>
        </p:xfrm>
        <a:graphic>
          <a:graphicData uri="http://schemas.openxmlformats.org/presentationml/2006/ole">
            <mc:AlternateContent xmlns:mc="http://schemas.openxmlformats.org/markup-compatibility/2006">
              <mc:Choice xmlns:v="urn:schemas-microsoft-com:vml" Requires="v">
                <p:oleObj spid="_x0000_s3086" name="" r:id="rId25" imgW="571500" imgH="177800" progId="Equation.DSMT4">
                  <p:embed/>
                </p:oleObj>
              </mc:Choice>
              <mc:Fallback>
                <p:oleObj name="" r:id="rId25" imgW="571500" imgH="177800" progId="Equation.DSMT4">
                  <p:embed/>
                  <p:pic>
                    <p:nvPicPr>
                      <p:cNvPr id="0" name="图片 3085"/>
                      <p:cNvPicPr/>
                      <p:nvPr/>
                    </p:nvPicPr>
                    <p:blipFill>
                      <a:blip r:embed="rId26"/>
                      <a:stretch>
                        <a:fillRect/>
                      </a:stretch>
                    </p:blipFill>
                    <p:spPr>
                      <a:xfrm>
                        <a:off x="8315008" y="5447348"/>
                        <a:ext cx="1800225" cy="560387"/>
                      </a:xfrm>
                      <a:prstGeom prst="rect">
                        <a:avLst/>
                      </a:prstGeom>
                      <a:noFill/>
                      <a:ln w="38100">
                        <a:miter/>
                      </a:ln>
                    </p:spPr>
                  </p:pic>
                </p:oleObj>
              </mc:Fallback>
            </mc:AlternateContent>
          </a:graphicData>
        </a:graphic>
      </p:graphicFrame>
      <p:sp>
        <p:nvSpPr>
          <p:cNvPr id="18443" name="文本框 27659"/>
          <p:cNvSpPr txBox="1"/>
          <p:nvPr>
            <p:custDataLst>
              <p:tags r:id="rId27"/>
            </p:custDataLst>
          </p:nvPr>
        </p:nvSpPr>
        <p:spPr>
          <a:xfrm>
            <a:off x="1979613" y="5281613"/>
            <a:ext cx="1097280" cy="460375"/>
          </a:xfrm>
          <a:prstGeom prst="rect">
            <a:avLst/>
          </a:prstGeom>
          <a:noFill/>
          <a:ln w="9525">
            <a:noFill/>
          </a:ln>
        </p:spPr>
        <p:txBody>
          <a:bodyPr wrap="none" anchor="t">
            <a:spAutoFit/>
          </a:bodyPr>
          <a:p>
            <a:r>
              <a:rPr lang="zh-CN" altLang="en-US" sz="2400" dirty="0">
                <a:latin typeface="Arial" panose="020B0604020202020204" pitchFamily="34" charset="0"/>
              </a:rPr>
              <a:t>于是：</a:t>
            </a:r>
            <a:endParaRPr lang="zh-CN" altLang="en-US" sz="2400" dirty="0">
              <a:latin typeface="Arial" panose="020B0604020202020204" pitchFamily="34" charset="0"/>
            </a:endParaRPr>
          </a:p>
        </p:txBody>
      </p:sp>
      <p:graphicFrame>
        <p:nvGraphicFramePr>
          <p:cNvPr id="18444" name="对象 27660"/>
          <p:cNvGraphicFramePr>
            <a:graphicFrameLocks noChangeAspect="1"/>
          </p:cNvGraphicFramePr>
          <p:nvPr>
            <p:custDataLst>
              <p:tags r:id="rId28"/>
            </p:custDataLst>
          </p:nvPr>
        </p:nvGraphicFramePr>
        <p:xfrm>
          <a:off x="4211638" y="5307013"/>
          <a:ext cx="2592387" cy="768350"/>
        </p:xfrm>
        <a:graphic>
          <a:graphicData uri="http://schemas.openxmlformats.org/presentationml/2006/ole">
            <mc:AlternateContent xmlns:mc="http://schemas.openxmlformats.org/markup-compatibility/2006">
              <mc:Choice xmlns:v="urn:schemas-microsoft-com:vml" Requires="v">
                <p:oleObj spid="_x0000_s3091" name="" r:id="rId29" imgW="774700" imgH="228600" progId="Equation.DSMT4">
                  <p:embed/>
                </p:oleObj>
              </mc:Choice>
              <mc:Fallback>
                <p:oleObj name="" r:id="rId29" imgW="774700" imgH="228600" progId="Equation.DSMT4">
                  <p:embed/>
                  <p:pic>
                    <p:nvPicPr>
                      <p:cNvPr id="0" name="图片 3090"/>
                      <p:cNvPicPr/>
                      <p:nvPr/>
                    </p:nvPicPr>
                    <p:blipFill>
                      <a:blip r:embed="rId30"/>
                      <a:stretch>
                        <a:fillRect/>
                      </a:stretch>
                    </p:blipFill>
                    <p:spPr>
                      <a:xfrm>
                        <a:off x="4211638" y="5307013"/>
                        <a:ext cx="2592387" cy="76835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4</a:t>
            </a:r>
            <a:r>
              <a:rPr lang="zh-CN" sz="2800" dirty="0" err="1"/>
              <a:t>、</a:t>
            </a:r>
            <a:r>
              <a:rPr sz="2800" dirty="0" err="1"/>
              <a:t>矢量势 稳恒磁场的基本性质</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3.4.3 </a:t>
            </a:r>
            <a:r>
              <a:rPr lang="zh-CN" sz="2400" b="1" kern="0">
                <a:sym typeface="+mn-ea"/>
              </a:rPr>
              <a:t>安培环路定律</a:t>
            </a:r>
            <a:r>
              <a:rPr sz="2400" b="1" kern="0">
                <a:sym typeface="+mn-ea"/>
              </a:rPr>
              <a:t>   </a:t>
            </a:r>
            <a:endParaRPr sz="2400" b="1" kern="0">
              <a:sym typeface="+mn-ea"/>
            </a:endParaRPr>
          </a:p>
        </p:txBody>
      </p:sp>
      <p:sp>
        <p:nvSpPr>
          <p:cNvPr id="19458" name="矩形 28674"/>
          <p:cNvSpPr/>
          <p:nvPr>
            <p:custDataLst>
              <p:tags r:id="rId10"/>
            </p:custDataLst>
          </p:nvPr>
        </p:nvSpPr>
        <p:spPr>
          <a:xfrm>
            <a:off x="1111885" y="1402080"/>
            <a:ext cx="10847070" cy="863600"/>
          </a:xfrm>
          <a:prstGeom prst="rect">
            <a:avLst/>
          </a:prstGeom>
          <a:noFill/>
          <a:ln w="9525">
            <a:noFill/>
          </a:ln>
        </p:spPr>
        <p:txBody>
          <a:bodyPr anchor="ctr"/>
          <a:p>
            <a:pPr>
              <a:lnSpc>
                <a:spcPct val="150000"/>
              </a:lnSpc>
            </a:pPr>
            <a:r>
              <a:rPr lang="zh-CN" altLang="en-US" sz="2400" dirty="0">
                <a:latin typeface="Arial" panose="020B0604020202020204" pitchFamily="34" charset="0"/>
              </a:rPr>
              <a:t>磁场的另一个基本性质，即磁场是有旋场，其漩涡源是该点的电流密度。</a:t>
            </a:r>
            <a:endParaRPr lang="zh-CN" altLang="en-US" sz="2400" dirty="0">
              <a:latin typeface="Arial" panose="020B0604020202020204" pitchFamily="34" charset="0"/>
            </a:endParaRPr>
          </a:p>
        </p:txBody>
      </p:sp>
      <p:sp>
        <p:nvSpPr>
          <p:cNvPr id="19459" name="矩形 28675"/>
          <p:cNvSpPr/>
          <p:nvPr>
            <p:custDataLst>
              <p:tags r:id="rId11"/>
            </p:custDataLst>
          </p:nvPr>
        </p:nvSpPr>
        <p:spPr>
          <a:xfrm>
            <a:off x="788035" y="3125788"/>
            <a:ext cx="9144000" cy="0"/>
          </a:xfrm>
          <a:prstGeom prst="rect">
            <a:avLst/>
          </a:prstGeom>
          <a:noFill/>
          <a:ln w="9525">
            <a:noFill/>
          </a:ln>
        </p:spPr>
        <p:txBody>
          <a:bodyPr anchor="t"/>
          <a:p>
            <a:endParaRPr lang="zh-CN" altLang="en-US" sz="2800">
              <a:latin typeface="Arial" panose="020B0604020202020204" pitchFamily="34" charset="0"/>
            </a:endParaRPr>
          </a:p>
        </p:txBody>
      </p:sp>
      <p:graphicFrame>
        <p:nvGraphicFramePr>
          <p:cNvPr id="19460" name="对象 28676"/>
          <p:cNvGraphicFramePr>
            <a:graphicFrameLocks noChangeAspect="1"/>
          </p:cNvGraphicFramePr>
          <p:nvPr>
            <p:custDataLst>
              <p:tags r:id="rId12"/>
            </p:custDataLst>
          </p:nvPr>
        </p:nvGraphicFramePr>
        <p:xfrm>
          <a:off x="4192588" y="2546033"/>
          <a:ext cx="3743325" cy="661987"/>
        </p:xfrm>
        <a:graphic>
          <a:graphicData uri="http://schemas.openxmlformats.org/presentationml/2006/ole">
            <mc:AlternateContent xmlns:mc="http://schemas.openxmlformats.org/markup-compatibility/2006">
              <mc:Choice xmlns:v="urn:schemas-microsoft-com:vml" Requires="v">
                <p:oleObj spid="_x0000_s3094" name="" r:id="rId13" imgW="1663700" imgH="292100" progId="Equation.DSMT4">
                  <p:embed/>
                </p:oleObj>
              </mc:Choice>
              <mc:Fallback>
                <p:oleObj name="" r:id="rId13" imgW="1663700" imgH="292100" progId="Equation.DSMT4">
                  <p:embed/>
                  <p:pic>
                    <p:nvPicPr>
                      <p:cNvPr id="0" name="图片 3093"/>
                      <p:cNvPicPr/>
                      <p:nvPr/>
                    </p:nvPicPr>
                    <p:blipFill>
                      <a:blip r:embed="rId14"/>
                      <a:stretch>
                        <a:fillRect/>
                      </a:stretch>
                    </p:blipFill>
                    <p:spPr>
                      <a:xfrm>
                        <a:off x="4192588" y="2546033"/>
                        <a:ext cx="3743325" cy="661987"/>
                      </a:xfrm>
                      <a:prstGeom prst="rect">
                        <a:avLst/>
                      </a:prstGeom>
                      <a:noFill/>
                      <a:ln w="38100">
                        <a:noFill/>
                        <a:miter/>
                      </a:ln>
                    </p:spPr>
                  </p:pic>
                </p:oleObj>
              </mc:Fallback>
            </mc:AlternateContent>
          </a:graphicData>
        </a:graphic>
      </p:graphicFrame>
      <p:sp>
        <p:nvSpPr>
          <p:cNvPr id="19461" name="矩形 28677"/>
          <p:cNvSpPr/>
          <p:nvPr>
            <p:custDataLst>
              <p:tags r:id="rId15"/>
            </p:custDataLst>
          </p:nvPr>
        </p:nvSpPr>
        <p:spPr>
          <a:xfrm>
            <a:off x="915035" y="3252788"/>
            <a:ext cx="9144000" cy="0"/>
          </a:xfrm>
          <a:prstGeom prst="rect">
            <a:avLst/>
          </a:prstGeom>
          <a:noFill/>
          <a:ln w="9525">
            <a:noFill/>
          </a:ln>
        </p:spPr>
        <p:txBody>
          <a:bodyPr anchor="t"/>
          <a:p>
            <a:endParaRPr lang="zh-CN" altLang="en-US" sz="2800">
              <a:latin typeface="Arial" panose="020B0604020202020204" pitchFamily="34" charset="0"/>
            </a:endParaRPr>
          </a:p>
        </p:txBody>
      </p:sp>
      <p:graphicFrame>
        <p:nvGraphicFramePr>
          <p:cNvPr id="19462" name="对象 28678"/>
          <p:cNvGraphicFramePr>
            <a:graphicFrameLocks noChangeAspect="1"/>
          </p:cNvGraphicFramePr>
          <p:nvPr>
            <p:custDataLst>
              <p:tags r:id="rId16"/>
            </p:custDataLst>
          </p:nvPr>
        </p:nvGraphicFramePr>
        <p:xfrm>
          <a:off x="4130675" y="3399790"/>
          <a:ext cx="2329180" cy="784225"/>
        </p:xfrm>
        <a:graphic>
          <a:graphicData uri="http://schemas.openxmlformats.org/presentationml/2006/ole">
            <mc:AlternateContent xmlns:mc="http://schemas.openxmlformats.org/markup-compatibility/2006">
              <mc:Choice xmlns:v="urn:schemas-microsoft-com:vml" Requires="v">
                <p:oleObj spid="_x0000_s3095" name="" r:id="rId17" imgW="876935" imgH="292100" progId="Equation.DSMT4">
                  <p:embed/>
                </p:oleObj>
              </mc:Choice>
              <mc:Fallback>
                <p:oleObj name="" r:id="rId17" imgW="876935" imgH="292100" progId="Equation.DSMT4">
                  <p:embed/>
                  <p:pic>
                    <p:nvPicPr>
                      <p:cNvPr id="0" name="图片 3094"/>
                      <p:cNvPicPr/>
                      <p:nvPr/>
                    </p:nvPicPr>
                    <p:blipFill>
                      <a:blip r:embed="rId18"/>
                      <a:stretch>
                        <a:fillRect/>
                      </a:stretch>
                    </p:blipFill>
                    <p:spPr>
                      <a:xfrm>
                        <a:off x="4130675" y="3399790"/>
                        <a:ext cx="2329180" cy="784225"/>
                      </a:xfrm>
                      <a:prstGeom prst="rect">
                        <a:avLst/>
                      </a:prstGeom>
                      <a:noFill/>
                      <a:ln w="38100">
                        <a:noFill/>
                        <a:miter/>
                      </a:ln>
                    </p:spPr>
                  </p:pic>
                </p:oleObj>
              </mc:Fallback>
            </mc:AlternateContent>
          </a:graphicData>
        </a:graphic>
      </p:graphicFrame>
      <p:sp>
        <p:nvSpPr>
          <p:cNvPr id="19463" name="矩形 28679"/>
          <p:cNvSpPr/>
          <p:nvPr>
            <p:custDataLst>
              <p:tags r:id="rId19"/>
            </p:custDataLst>
          </p:nvPr>
        </p:nvSpPr>
        <p:spPr>
          <a:xfrm>
            <a:off x="967740" y="4137025"/>
            <a:ext cx="7381875" cy="2034540"/>
          </a:xfrm>
          <a:prstGeom prst="rect">
            <a:avLst/>
          </a:prstGeom>
          <a:noFill/>
          <a:ln w="9525">
            <a:noFill/>
          </a:ln>
        </p:spPr>
        <p:txBody>
          <a:bodyPr anchor="t"/>
          <a:p>
            <a:pPr>
              <a:lnSpc>
                <a:spcPct val="150000"/>
              </a:lnSpc>
            </a:pPr>
            <a:r>
              <a:rPr lang="zh-CN" altLang="en-US" sz="2400" dirty="0">
                <a:latin typeface="Arial" panose="020B0604020202020204" pitchFamily="34" charset="0"/>
              </a:rPr>
              <a:t>它表明    沿任一闭合回路的环流等于该闭合回路所包围的总电流乘以    。</a:t>
            </a:r>
            <a:endParaRPr lang="zh-CN" altLang="en-US" sz="2400" dirty="0">
              <a:latin typeface="Arial" panose="020B0604020202020204" pitchFamily="34" charset="0"/>
            </a:endParaRPr>
          </a:p>
        </p:txBody>
      </p:sp>
      <p:sp>
        <p:nvSpPr>
          <p:cNvPr id="19464" name="矩形 28680"/>
          <p:cNvSpPr/>
          <p:nvPr>
            <p:custDataLst>
              <p:tags r:id="rId20"/>
            </p:custDataLst>
          </p:nvPr>
        </p:nvSpPr>
        <p:spPr>
          <a:xfrm>
            <a:off x="788035" y="3159125"/>
            <a:ext cx="9144000" cy="0"/>
          </a:xfrm>
          <a:prstGeom prst="rect">
            <a:avLst/>
          </a:prstGeom>
          <a:noFill/>
          <a:ln w="9525">
            <a:noFill/>
          </a:ln>
        </p:spPr>
        <p:txBody>
          <a:bodyPr anchor="t"/>
          <a:p>
            <a:endParaRPr lang="zh-CN" altLang="en-US" sz="2800">
              <a:latin typeface="Arial" panose="020B0604020202020204" pitchFamily="34" charset="0"/>
            </a:endParaRPr>
          </a:p>
        </p:txBody>
      </p:sp>
      <p:graphicFrame>
        <p:nvGraphicFramePr>
          <p:cNvPr id="19465" name="对象 28681"/>
          <p:cNvGraphicFramePr>
            <a:graphicFrameLocks noChangeAspect="1"/>
          </p:cNvGraphicFramePr>
          <p:nvPr>
            <p:custDataLst>
              <p:tags r:id="rId21"/>
            </p:custDataLst>
          </p:nvPr>
        </p:nvGraphicFramePr>
        <p:xfrm>
          <a:off x="3180398" y="4856163"/>
          <a:ext cx="358775" cy="431800"/>
        </p:xfrm>
        <a:graphic>
          <a:graphicData uri="http://schemas.openxmlformats.org/presentationml/2006/ole">
            <mc:AlternateContent xmlns:mc="http://schemas.openxmlformats.org/markup-compatibility/2006">
              <mc:Choice xmlns:v="urn:schemas-microsoft-com:vml" Requires="v">
                <p:oleObj spid="_x0000_s3093" name="" r:id="rId22" imgW="190500" imgH="228600" progId="Equation.DSMT4">
                  <p:embed/>
                </p:oleObj>
              </mc:Choice>
              <mc:Fallback>
                <p:oleObj name="" r:id="rId22" imgW="190500" imgH="228600" progId="Equation.DSMT4">
                  <p:embed/>
                  <p:pic>
                    <p:nvPicPr>
                      <p:cNvPr id="0" name="图片 3092"/>
                      <p:cNvPicPr/>
                      <p:nvPr/>
                    </p:nvPicPr>
                    <p:blipFill>
                      <a:blip r:embed="rId23"/>
                      <a:stretch>
                        <a:fillRect/>
                      </a:stretch>
                    </p:blipFill>
                    <p:spPr>
                      <a:xfrm>
                        <a:off x="3180398" y="4856163"/>
                        <a:ext cx="358775" cy="431800"/>
                      </a:xfrm>
                      <a:prstGeom prst="rect">
                        <a:avLst/>
                      </a:prstGeom>
                      <a:noFill/>
                      <a:ln w="38100">
                        <a:noFill/>
                        <a:miter/>
                      </a:ln>
                    </p:spPr>
                  </p:pic>
                </p:oleObj>
              </mc:Fallback>
            </mc:AlternateContent>
          </a:graphicData>
        </a:graphic>
      </p:graphicFrame>
      <p:graphicFrame>
        <p:nvGraphicFramePr>
          <p:cNvPr id="19466" name="对象 28682"/>
          <p:cNvGraphicFramePr>
            <a:graphicFrameLocks noChangeAspect="1"/>
          </p:cNvGraphicFramePr>
          <p:nvPr>
            <p:custDataLst>
              <p:tags r:id="rId24"/>
            </p:custDataLst>
          </p:nvPr>
        </p:nvGraphicFramePr>
        <p:xfrm>
          <a:off x="1984693" y="4321493"/>
          <a:ext cx="360362" cy="360362"/>
        </p:xfrm>
        <a:graphic>
          <a:graphicData uri="http://schemas.openxmlformats.org/presentationml/2006/ole">
            <mc:AlternateContent xmlns:mc="http://schemas.openxmlformats.org/markup-compatibility/2006">
              <mc:Choice xmlns:v="urn:schemas-microsoft-com:vml" Requires="v">
                <p:oleObj spid="_x0000_s3092" name="" r:id="rId25" imgW="165100" imgH="165100" progId="Equation.DSMT4">
                  <p:embed/>
                </p:oleObj>
              </mc:Choice>
              <mc:Fallback>
                <p:oleObj name="" r:id="rId25" imgW="165100" imgH="165100" progId="Equation.DSMT4">
                  <p:embed/>
                  <p:pic>
                    <p:nvPicPr>
                      <p:cNvPr id="0" name="图片 3091"/>
                      <p:cNvPicPr/>
                      <p:nvPr/>
                    </p:nvPicPr>
                    <p:blipFill>
                      <a:blip r:embed="rId26"/>
                      <a:stretch>
                        <a:fillRect/>
                      </a:stretch>
                    </p:blipFill>
                    <p:spPr>
                      <a:xfrm>
                        <a:off x="1984693" y="4321493"/>
                        <a:ext cx="360362" cy="360362"/>
                      </a:xfrm>
                      <a:prstGeom prst="rect">
                        <a:avLst/>
                      </a:prstGeom>
                      <a:noFill/>
                      <a:ln w="38100">
                        <a:noFill/>
                        <a:miter/>
                      </a:ln>
                    </p:spPr>
                  </p:pic>
                </p:oleObj>
              </mc:Fallback>
            </mc:AlternateContent>
          </a:graphicData>
        </a:graphic>
      </p:graphicFrame>
      <p:sp>
        <p:nvSpPr>
          <p:cNvPr id="19467" name="文本框 28683"/>
          <p:cNvSpPr txBox="1"/>
          <p:nvPr>
            <p:custDataLst>
              <p:tags r:id="rId27"/>
            </p:custDataLst>
          </p:nvPr>
        </p:nvSpPr>
        <p:spPr>
          <a:xfrm>
            <a:off x="1038860" y="2887663"/>
            <a:ext cx="2621280" cy="460375"/>
          </a:xfrm>
          <a:prstGeom prst="rect">
            <a:avLst/>
          </a:prstGeom>
          <a:noFill/>
          <a:ln w="9525">
            <a:noFill/>
          </a:ln>
        </p:spPr>
        <p:txBody>
          <a:bodyPr wrap="none" anchor="t">
            <a:spAutoFit/>
          </a:bodyPr>
          <a:p>
            <a:r>
              <a:rPr lang="zh-CN" altLang="en-US" sz="2400" dirty="0">
                <a:latin typeface="Arial" panose="020B0604020202020204" pitchFamily="34" charset="0"/>
              </a:rPr>
              <a:t>上式的积分形式：</a:t>
            </a:r>
            <a:endParaRPr lang="zh-CN" altLang="en-US" sz="2400" dirty="0">
              <a:latin typeface="Arial" panose="020B0604020202020204" pitchFamily="34" charset="0"/>
            </a:endParaRPr>
          </a:p>
        </p:txBody>
      </p:sp>
      <p:grpSp>
        <p:nvGrpSpPr>
          <p:cNvPr id="19468" name="组合 28684"/>
          <p:cNvGrpSpPr/>
          <p:nvPr/>
        </p:nvGrpSpPr>
        <p:grpSpPr>
          <a:xfrm>
            <a:off x="9574848" y="3600450"/>
            <a:ext cx="1747837" cy="1309688"/>
            <a:chOff x="0" y="0"/>
            <a:chExt cx="1101" cy="825"/>
          </a:xfrm>
        </p:grpSpPr>
        <p:sp>
          <p:nvSpPr>
            <p:cNvPr id="19469" name="任意多边形 28685"/>
            <p:cNvSpPr/>
            <p:nvPr>
              <p:custDataLst>
                <p:tags r:id="rId28"/>
              </p:custDataLst>
            </p:nvPr>
          </p:nvSpPr>
          <p:spPr>
            <a:xfrm>
              <a:off x="0" y="454"/>
              <a:ext cx="1101" cy="371"/>
            </a:xfrm>
            <a:custGeom>
              <a:avLst/>
              <a:gdLst/>
              <a:ahLst/>
              <a:cxnLst/>
              <a:pathLst>
                <a:path w="1101" h="902">
                  <a:moveTo>
                    <a:pt x="75" y="173"/>
                  </a:moveTo>
                  <a:cubicBezTo>
                    <a:pt x="52" y="207"/>
                    <a:pt x="43" y="243"/>
                    <a:pt x="30" y="281"/>
                  </a:cubicBezTo>
                  <a:cubicBezTo>
                    <a:pt x="27" y="290"/>
                    <a:pt x="24" y="299"/>
                    <a:pt x="21" y="308"/>
                  </a:cubicBezTo>
                  <a:cubicBezTo>
                    <a:pt x="18" y="317"/>
                    <a:pt x="12" y="335"/>
                    <a:pt x="12" y="335"/>
                  </a:cubicBezTo>
                  <a:cubicBezTo>
                    <a:pt x="15" y="400"/>
                    <a:pt x="0" y="691"/>
                    <a:pt x="120" y="731"/>
                  </a:cubicBezTo>
                  <a:cubicBezTo>
                    <a:pt x="201" y="812"/>
                    <a:pt x="298" y="839"/>
                    <a:pt x="408" y="857"/>
                  </a:cubicBezTo>
                  <a:cubicBezTo>
                    <a:pt x="462" y="893"/>
                    <a:pt x="552" y="896"/>
                    <a:pt x="615" y="902"/>
                  </a:cubicBezTo>
                  <a:cubicBezTo>
                    <a:pt x="711" y="897"/>
                    <a:pt x="787" y="897"/>
                    <a:pt x="876" y="875"/>
                  </a:cubicBezTo>
                  <a:cubicBezTo>
                    <a:pt x="894" y="863"/>
                    <a:pt x="912" y="851"/>
                    <a:pt x="930" y="839"/>
                  </a:cubicBezTo>
                  <a:cubicBezTo>
                    <a:pt x="939" y="833"/>
                    <a:pt x="957" y="821"/>
                    <a:pt x="957" y="821"/>
                  </a:cubicBezTo>
                  <a:cubicBezTo>
                    <a:pt x="983" y="783"/>
                    <a:pt x="1014" y="746"/>
                    <a:pt x="1047" y="713"/>
                  </a:cubicBezTo>
                  <a:cubicBezTo>
                    <a:pt x="1070" y="645"/>
                    <a:pt x="1039" y="729"/>
                    <a:pt x="1074" y="659"/>
                  </a:cubicBezTo>
                  <a:cubicBezTo>
                    <a:pt x="1092" y="622"/>
                    <a:pt x="1094" y="572"/>
                    <a:pt x="1101" y="533"/>
                  </a:cubicBezTo>
                  <a:cubicBezTo>
                    <a:pt x="1095" y="412"/>
                    <a:pt x="1093" y="320"/>
                    <a:pt x="1056" y="209"/>
                  </a:cubicBezTo>
                  <a:cubicBezTo>
                    <a:pt x="1041" y="165"/>
                    <a:pt x="994" y="145"/>
                    <a:pt x="957" y="128"/>
                  </a:cubicBezTo>
                  <a:cubicBezTo>
                    <a:pt x="933" y="117"/>
                    <a:pt x="909" y="104"/>
                    <a:pt x="885" y="92"/>
                  </a:cubicBezTo>
                  <a:cubicBezTo>
                    <a:pt x="868" y="84"/>
                    <a:pt x="847" y="85"/>
                    <a:pt x="831" y="74"/>
                  </a:cubicBezTo>
                  <a:cubicBezTo>
                    <a:pt x="822" y="68"/>
                    <a:pt x="814" y="59"/>
                    <a:pt x="804" y="56"/>
                  </a:cubicBezTo>
                  <a:cubicBezTo>
                    <a:pt x="787" y="50"/>
                    <a:pt x="768" y="51"/>
                    <a:pt x="750" y="47"/>
                  </a:cubicBezTo>
                  <a:cubicBezTo>
                    <a:pt x="711" y="38"/>
                    <a:pt x="671" y="24"/>
                    <a:pt x="633" y="11"/>
                  </a:cubicBezTo>
                  <a:cubicBezTo>
                    <a:pt x="599" y="0"/>
                    <a:pt x="561" y="5"/>
                    <a:pt x="525" y="2"/>
                  </a:cubicBezTo>
                  <a:cubicBezTo>
                    <a:pt x="388" y="22"/>
                    <a:pt x="545" y="0"/>
                    <a:pt x="372" y="20"/>
                  </a:cubicBezTo>
                  <a:cubicBezTo>
                    <a:pt x="324" y="26"/>
                    <a:pt x="228" y="38"/>
                    <a:pt x="228" y="38"/>
                  </a:cubicBezTo>
                  <a:cubicBezTo>
                    <a:pt x="186" y="52"/>
                    <a:pt x="155" y="59"/>
                    <a:pt x="120" y="83"/>
                  </a:cubicBezTo>
                  <a:cubicBezTo>
                    <a:pt x="108" y="119"/>
                    <a:pt x="109" y="156"/>
                    <a:pt x="75" y="173"/>
                  </a:cubicBezTo>
                  <a:close/>
                </a:path>
              </a:pathLst>
            </a:custGeom>
            <a:noFill/>
            <a:ln w="9525" cap="flat" cmpd="sng">
              <a:solidFill>
                <a:schemeClr val="tx1"/>
              </a:solidFill>
              <a:prstDash val="solid"/>
              <a:round/>
              <a:headEnd type="none" w="med" len="med"/>
              <a:tailEnd type="none" w="med" len="med"/>
            </a:ln>
          </p:spPr>
          <p:txBody>
            <a:bodyPr/>
            <a:p>
              <a:endParaRPr lang="zh-CN" altLang="en-US" sz="2800"/>
            </a:p>
          </p:txBody>
        </p:sp>
        <p:sp>
          <p:nvSpPr>
            <p:cNvPr id="19470" name="直接连接符 28686"/>
            <p:cNvSpPr/>
            <p:nvPr>
              <p:custDataLst>
                <p:tags r:id="rId29"/>
              </p:custDataLst>
            </p:nvPr>
          </p:nvSpPr>
          <p:spPr>
            <a:xfrm flipV="1">
              <a:off x="544" y="0"/>
              <a:ext cx="0" cy="681"/>
            </a:xfrm>
            <a:prstGeom prst="line">
              <a:avLst/>
            </a:prstGeom>
            <a:ln w="9525" cap="flat" cmpd="sng">
              <a:solidFill>
                <a:schemeClr val="tx1"/>
              </a:solidFill>
              <a:prstDash val="solid"/>
              <a:round/>
              <a:headEnd type="none" w="med" len="med"/>
              <a:tailEnd type="triangle" w="med" len="med"/>
            </a:ln>
          </p:spPr>
        </p:sp>
        <p:sp>
          <p:nvSpPr>
            <p:cNvPr id="19471" name="直接连接符 28687"/>
            <p:cNvSpPr/>
            <p:nvPr>
              <p:custDataLst>
                <p:tags r:id="rId30"/>
              </p:custDataLst>
            </p:nvPr>
          </p:nvSpPr>
          <p:spPr>
            <a:xfrm>
              <a:off x="771" y="817"/>
              <a:ext cx="136" cy="0"/>
            </a:xfrm>
            <a:prstGeom prst="line">
              <a:avLst/>
            </a:prstGeom>
            <a:ln w="9525" cap="flat" cmpd="sng">
              <a:solidFill>
                <a:schemeClr val="tx1"/>
              </a:solidFill>
              <a:prstDash val="solid"/>
              <a:round/>
              <a:headEnd type="none" w="med" len="med"/>
              <a:tailEnd type="triangle" w="med" len="med"/>
            </a:ln>
          </p:spPr>
        </p:sp>
      </p:grpSp>
      <p:sp>
        <p:nvSpPr>
          <p:cNvPr id="2" name="文本框 1"/>
          <p:cNvSpPr txBox="1"/>
          <p:nvPr>
            <p:custDataLst>
              <p:tags r:id="rId31"/>
            </p:custDataLst>
          </p:nvPr>
        </p:nvSpPr>
        <p:spPr>
          <a:xfrm>
            <a:off x="8349615" y="5412740"/>
            <a:ext cx="3757930" cy="521970"/>
          </a:xfrm>
          <a:prstGeom prst="rect">
            <a:avLst/>
          </a:prstGeom>
          <a:noFill/>
        </p:spPr>
        <p:txBody>
          <a:bodyPr wrap="none" rtlCol="0" anchor="t">
            <a:spAutoFit/>
          </a:bodyPr>
          <a:p>
            <a:r>
              <a:rPr lang="zh-CN" altLang="en-US" sz="2800" b="1">
                <a:solidFill>
                  <a:srgbClr val="FF0000"/>
                </a:solidFill>
              </a:rPr>
              <a:t>右手螺旋确定电流正负</a:t>
            </a:r>
            <a:endParaRPr lang="zh-CN" altLang="en-US" sz="2800" b="1">
              <a:solidFill>
                <a:srgbClr val="FF0000"/>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4</a:t>
            </a:r>
            <a:r>
              <a:rPr lang="zh-CN" sz="2800" dirty="0" err="1"/>
              <a:t>、</a:t>
            </a:r>
            <a:r>
              <a:rPr sz="2800" dirty="0" err="1"/>
              <a:t>矢量势 稳恒磁场的基本性质</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3.4.3 </a:t>
            </a:r>
            <a:r>
              <a:rPr lang="zh-CN" sz="2400" b="1" kern="0">
                <a:sym typeface="+mn-ea"/>
              </a:rPr>
              <a:t>安培环路定律</a:t>
            </a:r>
            <a:r>
              <a:rPr sz="2400" b="1" kern="0">
                <a:sym typeface="+mn-ea"/>
              </a:rPr>
              <a:t>   </a:t>
            </a:r>
            <a:endParaRPr sz="2400" b="1" kern="0">
              <a:sym typeface="+mn-ea"/>
            </a:endParaRPr>
          </a:p>
        </p:txBody>
      </p:sp>
      <p:grpSp>
        <p:nvGrpSpPr>
          <p:cNvPr id="20482" name="组合 29698"/>
          <p:cNvGrpSpPr/>
          <p:nvPr/>
        </p:nvGrpSpPr>
        <p:grpSpPr>
          <a:xfrm>
            <a:off x="2301875" y="1303020"/>
            <a:ext cx="7345363" cy="4956175"/>
            <a:chOff x="0" y="0"/>
            <a:chExt cx="4627" cy="3122"/>
          </a:xfrm>
        </p:grpSpPr>
        <p:pic>
          <p:nvPicPr>
            <p:cNvPr id="20483" name="内容占位符 29699" descr="f5"/>
            <p:cNvPicPr>
              <a:picLocks noGrp="1" noChangeAspect="1"/>
            </p:cNvPicPr>
            <p:nvPr>
              <p:ph idx="4294967295"/>
              <p:custDataLst>
                <p:tags r:id="rId10"/>
              </p:custDataLst>
            </p:nvPr>
          </p:nvPicPr>
          <p:blipFill>
            <a:blip r:embed="rId11"/>
            <a:srcRect b="5749"/>
            <a:stretch>
              <a:fillRect/>
            </a:stretch>
          </p:blipFill>
          <p:spPr>
            <a:xfrm>
              <a:off x="0" y="0"/>
              <a:ext cx="4627" cy="3122"/>
            </a:xfrm>
          </p:spPr>
        </p:pic>
        <p:sp>
          <p:nvSpPr>
            <p:cNvPr id="20484" name="文本框 29700"/>
            <p:cNvSpPr txBox="1"/>
            <p:nvPr>
              <p:custDataLst>
                <p:tags r:id="rId12"/>
              </p:custDataLst>
            </p:nvPr>
          </p:nvSpPr>
          <p:spPr>
            <a:xfrm>
              <a:off x="1669" y="0"/>
              <a:ext cx="164" cy="230"/>
            </a:xfrm>
            <a:prstGeom prst="rect">
              <a:avLst/>
            </a:prstGeom>
            <a:solidFill>
              <a:schemeClr val="tx1"/>
            </a:solidFill>
            <a:ln w="9525">
              <a:noFill/>
            </a:ln>
          </p:spPr>
          <p:txBody>
            <a:bodyPr lIns="0" tIns="0" rIns="0" bIns="0" anchor="t">
              <a:spAutoFit/>
            </a:bodyPr>
            <a:p>
              <a:r>
                <a:rPr lang="en-US" altLang="zh-CN" sz="2400" b="1" dirty="0">
                  <a:solidFill>
                    <a:srgbClr val="000000"/>
                  </a:solidFill>
                  <a:latin typeface="Arial" panose="020B0604020202020204" pitchFamily="34" charset="0"/>
                </a:rPr>
                <a:t>B</a:t>
              </a:r>
              <a:endParaRPr lang="en-US" altLang="zh-CN" sz="2400" b="1" dirty="0">
                <a:solidFill>
                  <a:srgbClr val="000000"/>
                </a:solidFill>
                <a:latin typeface="Arial" panose="020B0604020202020204" pitchFamily="34" charset="0"/>
              </a:endParaRPr>
            </a:p>
          </p:txBody>
        </p:sp>
        <p:sp>
          <p:nvSpPr>
            <p:cNvPr id="20485" name="文本框 29701"/>
            <p:cNvSpPr txBox="1"/>
            <p:nvPr>
              <p:custDataLst>
                <p:tags r:id="rId13"/>
              </p:custDataLst>
            </p:nvPr>
          </p:nvSpPr>
          <p:spPr>
            <a:xfrm>
              <a:off x="72" y="768"/>
              <a:ext cx="164" cy="230"/>
            </a:xfrm>
            <a:prstGeom prst="rect">
              <a:avLst/>
            </a:prstGeom>
            <a:solidFill>
              <a:schemeClr val="tx1"/>
            </a:solidFill>
            <a:ln w="9525">
              <a:noFill/>
            </a:ln>
          </p:spPr>
          <p:txBody>
            <a:bodyPr lIns="0" tIns="0" rIns="0" bIns="0" anchor="t">
              <a:spAutoFit/>
            </a:bodyPr>
            <a:p>
              <a:r>
                <a:rPr lang="en-US" altLang="zh-CN" sz="2400" b="1" dirty="0">
                  <a:solidFill>
                    <a:srgbClr val="000000"/>
                  </a:solidFill>
                  <a:latin typeface="Arial" panose="020B0604020202020204" pitchFamily="34" charset="0"/>
                </a:rPr>
                <a:t>B</a:t>
              </a:r>
              <a:endParaRPr lang="en-US" altLang="zh-CN" sz="2400" b="1" dirty="0">
                <a:solidFill>
                  <a:srgbClr val="000000"/>
                </a:solidFill>
                <a:latin typeface="Arial" panose="020B0604020202020204" pitchFamily="34" charset="0"/>
              </a:endParaRPr>
            </a:p>
          </p:txBody>
        </p:sp>
        <p:sp>
          <p:nvSpPr>
            <p:cNvPr id="20486" name="文本框 29702"/>
            <p:cNvSpPr txBox="1"/>
            <p:nvPr>
              <p:custDataLst>
                <p:tags r:id="rId14"/>
              </p:custDataLst>
            </p:nvPr>
          </p:nvSpPr>
          <p:spPr>
            <a:xfrm>
              <a:off x="1342" y="1542"/>
              <a:ext cx="164" cy="230"/>
            </a:xfrm>
            <a:prstGeom prst="rect">
              <a:avLst/>
            </a:prstGeom>
            <a:solidFill>
              <a:schemeClr val="tx1"/>
            </a:solidFill>
            <a:ln w="9525">
              <a:noFill/>
            </a:ln>
          </p:spPr>
          <p:txBody>
            <a:bodyPr lIns="0" tIns="0" rIns="0" bIns="0" anchor="t">
              <a:spAutoFit/>
            </a:bodyPr>
            <a:p>
              <a:r>
                <a:rPr lang="en-US" altLang="zh-CN" sz="2400" b="1" dirty="0">
                  <a:solidFill>
                    <a:srgbClr val="000000"/>
                  </a:solidFill>
                  <a:latin typeface="Arial" panose="020B0604020202020204" pitchFamily="34" charset="0"/>
                </a:rPr>
                <a:t>B</a:t>
              </a:r>
              <a:endParaRPr lang="en-US" altLang="zh-CN" sz="2400" b="1" dirty="0">
                <a:solidFill>
                  <a:srgbClr val="000000"/>
                </a:solidFill>
                <a:latin typeface="Arial" panose="020B0604020202020204" pitchFamily="34" charset="0"/>
              </a:endParaRPr>
            </a:p>
          </p:txBody>
        </p:sp>
        <p:sp>
          <p:nvSpPr>
            <p:cNvPr id="20487" name="文本框 29703"/>
            <p:cNvSpPr txBox="1"/>
            <p:nvPr>
              <p:custDataLst>
                <p:tags r:id="rId15"/>
              </p:custDataLst>
            </p:nvPr>
          </p:nvSpPr>
          <p:spPr>
            <a:xfrm>
              <a:off x="2966" y="1814"/>
              <a:ext cx="164" cy="230"/>
            </a:xfrm>
            <a:prstGeom prst="rect">
              <a:avLst/>
            </a:prstGeom>
            <a:solidFill>
              <a:schemeClr val="tx1"/>
            </a:solidFill>
            <a:ln w="9525">
              <a:noFill/>
            </a:ln>
          </p:spPr>
          <p:txBody>
            <a:bodyPr lIns="0" tIns="0" rIns="0" bIns="0" anchor="t">
              <a:spAutoFit/>
            </a:bodyPr>
            <a:p>
              <a:r>
                <a:rPr lang="en-US" altLang="zh-CN" sz="2400" b="1" dirty="0">
                  <a:solidFill>
                    <a:srgbClr val="000000"/>
                  </a:solidFill>
                  <a:latin typeface="Arial" panose="020B0604020202020204" pitchFamily="34" charset="0"/>
                </a:rPr>
                <a:t>B</a:t>
              </a:r>
              <a:endParaRPr lang="en-US" altLang="zh-CN" sz="2400" b="1" dirty="0">
                <a:solidFill>
                  <a:srgbClr val="000000"/>
                </a:solidFill>
                <a:latin typeface="Arial" panose="020B0604020202020204" pitchFamily="34" charset="0"/>
              </a:endParaRPr>
            </a:p>
          </p:txBody>
        </p:sp>
        <p:sp>
          <p:nvSpPr>
            <p:cNvPr id="20488" name="文本框 29704"/>
            <p:cNvSpPr txBox="1"/>
            <p:nvPr>
              <p:custDataLst>
                <p:tags r:id="rId16"/>
              </p:custDataLst>
            </p:nvPr>
          </p:nvSpPr>
          <p:spPr>
            <a:xfrm>
              <a:off x="2504" y="952"/>
              <a:ext cx="164" cy="230"/>
            </a:xfrm>
            <a:prstGeom prst="rect">
              <a:avLst/>
            </a:prstGeom>
            <a:solidFill>
              <a:schemeClr val="tx1"/>
            </a:solidFill>
            <a:ln w="9525">
              <a:noFill/>
            </a:ln>
          </p:spPr>
          <p:txBody>
            <a:bodyPr lIns="0" tIns="0" rIns="0" bIns="0" anchor="t">
              <a:spAutoFit/>
            </a:bodyPr>
            <a:p>
              <a:r>
                <a:rPr lang="en-US" altLang="zh-CN" sz="2400" b="1" dirty="0">
                  <a:solidFill>
                    <a:srgbClr val="000000"/>
                  </a:solidFill>
                  <a:latin typeface="Arial" panose="020B0604020202020204" pitchFamily="34" charset="0"/>
                </a:rPr>
                <a:t>B</a:t>
              </a:r>
              <a:endParaRPr lang="en-US" altLang="zh-CN" sz="2400" b="1" dirty="0">
                <a:solidFill>
                  <a:srgbClr val="000000"/>
                </a:solidFill>
                <a:latin typeface="Arial" panose="020B0604020202020204" pitchFamily="34" charset="0"/>
              </a:endParaRPr>
            </a:p>
          </p:txBody>
        </p:sp>
        <p:sp>
          <p:nvSpPr>
            <p:cNvPr id="20489" name="文本框 29705"/>
            <p:cNvSpPr txBox="1"/>
            <p:nvPr>
              <p:custDataLst>
                <p:tags r:id="rId17"/>
              </p:custDataLst>
            </p:nvPr>
          </p:nvSpPr>
          <p:spPr>
            <a:xfrm>
              <a:off x="4400" y="91"/>
              <a:ext cx="164" cy="230"/>
            </a:xfrm>
            <a:prstGeom prst="rect">
              <a:avLst/>
            </a:prstGeom>
            <a:solidFill>
              <a:schemeClr val="tx1"/>
            </a:solidFill>
            <a:ln w="9525">
              <a:noFill/>
            </a:ln>
          </p:spPr>
          <p:txBody>
            <a:bodyPr lIns="0" tIns="0" rIns="0" bIns="0" anchor="t">
              <a:spAutoFit/>
            </a:bodyPr>
            <a:p>
              <a:r>
                <a:rPr lang="en-US" altLang="zh-CN" sz="2400" b="1" dirty="0">
                  <a:solidFill>
                    <a:srgbClr val="000000"/>
                  </a:solidFill>
                  <a:latin typeface="Arial" panose="020B0604020202020204" pitchFamily="34" charset="0"/>
                </a:rPr>
                <a:t>B</a:t>
              </a:r>
              <a:endParaRPr lang="en-US" altLang="zh-CN" sz="2400" b="1" dirty="0">
                <a:solidFill>
                  <a:srgbClr val="000000"/>
                </a:solidFill>
                <a:latin typeface="Arial" panose="020B0604020202020204" pitchFamily="34" charset="0"/>
              </a:endParaRP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4</a:t>
            </a:r>
            <a:r>
              <a:rPr lang="zh-CN" sz="2800" dirty="0" err="1"/>
              <a:t>、</a:t>
            </a:r>
            <a:r>
              <a:rPr sz="2800" dirty="0" err="1"/>
              <a:t>矢量势 稳恒磁场的基本性质</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3.4.3 </a:t>
            </a:r>
            <a:r>
              <a:rPr lang="zh-CN" sz="2400" b="1" kern="0">
                <a:sym typeface="+mn-ea"/>
              </a:rPr>
              <a:t>安培环路定律</a:t>
            </a:r>
            <a:r>
              <a:rPr sz="2400" b="1" kern="0">
                <a:sym typeface="+mn-ea"/>
              </a:rPr>
              <a:t>   </a:t>
            </a:r>
            <a:endParaRPr sz="2400" b="1" kern="0">
              <a:sym typeface="+mn-ea"/>
            </a:endParaRPr>
          </a:p>
        </p:txBody>
      </p:sp>
      <p:sp>
        <p:nvSpPr>
          <p:cNvPr id="2" name="文本框 1"/>
          <p:cNvSpPr txBox="1"/>
          <p:nvPr/>
        </p:nvSpPr>
        <p:spPr>
          <a:xfrm>
            <a:off x="1381125" y="1413510"/>
            <a:ext cx="9802495" cy="4230370"/>
          </a:xfrm>
          <a:prstGeom prst="rect">
            <a:avLst/>
          </a:prstGeom>
          <a:noFill/>
        </p:spPr>
        <p:txBody>
          <a:bodyPr wrap="square" rtlCol="0" anchor="t">
            <a:noAutofit/>
          </a:bodyPr>
          <a:p>
            <a:pPr marL="342900" indent="-342900">
              <a:lnSpc>
                <a:spcPct val="150000"/>
              </a:lnSpc>
              <a:buFont typeface="Arial" panose="020B0604020202020204" pitchFamily="34" charset="0"/>
              <a:buChar char="•"/>
            </a:pPr>
            <a:r>
              <a:rPr lang="zh-CN" altLang="en-US" sz="2400">
                <a:sym typeface="+mn-ea"/>
              </a:rPr>
              <a:t>安培环路定律和高斯定理的地位相当；</a:t>
            </a:r>
            <a:endParaRPr lang="zh-CN" altLang="en-US" sz="2400">
              <a:sym typeface="+mn-ea"/>
            </a:endParaRPr>
          </a:p>
          <a:p>
            <a:pPr marL="342900" indent="-342900">
              <a:lnSpc>
                <a:spcPct val="150000"/>
              </a:lnSpc>
              <a:buFont typeface="Arial" panose="020B0604020202020204" pitchFamily="34" charset="0"/>
              <a:buChar char="•"/>
            </a:pPr>
            <a:endParaRPr lang="zh-CN" altLang="en-US" sz="2400"/>
          </a:p>
          <a:p>
            <a:pPr marL="342900" indent="-342900">
              <a:lnSpc>
                <a:spcPct val="150000"/>
              </a:lnSpc>
              <a:buFont typeface="Arial" panose="020B0604020202020204" pitchFamily="34" charset="0"/>
              <a:buChar char="•"/>
            </a:pPr>
            <a:r>
              <a:rPr lang="zh-CN" altLang="en-US" sz="2400">
                <a:sym typeface="+mn-ea"/>
              </a:rPr>
              <a:t>当静态磁场中存在某种对称性的时候，如轴对称、平面对称、球对称等，也可以利用安培环路定律来求解磁场，</a:t>
            </a:r>
            <a:endParaRPr lang="zh-CN" altLang="en-US" sz="2400">
              <a:sym typeface="+mn-ea"/>
            </a:endParaRPr>
          </a:p>
          <a:p>
            <a:pPr marL="342900" indent="-342900">
              <a:lnSpc>
                <a:spcPct val="150000"/>
              </a:lnSpc>
              <a:buFont typeface="Arial" panose="020B0604020202020204" pitchFamily="34" charset="0"/>
              <a:buChar char="•"/>
            </a:pPr>
            <a:endParaRPr lang="zh-CN" altLang="en-US" sz="2400"/>
          </a:p>
          <a:p>
            <a:pPr marL="342900" indent="-342900">
              <a:lnSpc>
                <a:spcPct val="150000"/>
              </a:lnSpc>
              <a:buFont typeface="Arial" panose="020B0604020202020204" pitchFamily="34" charset="0"/>
              <a:buChar char="•"/>
            </a:pPr>
            <a:r>
              <a:rPr lang="zh-CN" altLang="en-US" sz="2400">
                <a:sym typeface="+mn-ea"/>
              </a:rPr>
              <a:t>比如，无限长直导线的场。</a:t>
            </a:r>
            <a:endParaRPr lang="zh-CN" altLang="en-US" sz="2400">
              <a:sym typeface="+mn-e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3.1</a:t>
            </a:r>
            <a:r>
              <a:rPr lang="zh-CN" sz="2800" dirty="0" err="1"/>
              <a:t>、</a:t>
            </a:r>
            <a:r>
              <a:rPr sz="2800" dirty="0" err="1"/>
              <a:t>电流密度和电荷守恒</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3.1.1 </a:t>
            </a:r>
            <a:r>
              <a:rPr sz="2400" b="1" kern="0">
                <a:sym typeface="+mn-ea"/>
              </a:rPr>
              <a:t>电流与电流密度</a:t>
            </a:r>
            <a:endParaRPr sz="2400" b="1" kern="0">
              <a:sym typeface="+mn-ea"/>
            </a:endParaRPr>
          </a:p>
        </p:txBody>
      </p:sp>
      <p:sp>
        <p:nvSpPr>
          <p:cNvPr id="5122" name="矩形 27650"/>
          <p:cNvSpPr/>
          <p:nvPr>
            <p:custDataLst>
              <p:tags r:id="rId10"/>
            </p:custDataLst>
          </p:nvPr>
        </p:nvSpPr>
        <p:spPr>
          <a:xfrm>
            <a:off x="539750" y="1700213"/>
            <a:ext cx="7916863" cy="1368425"/>
          </a:xfrm>
          <a:prstGeom prst="rect">
            <a:avLst/>
          </a:prstGeom>
          <a:noFill/>
          <a:ln w="9525">
            <a:noFill/>
          </a:ln>
        </p:spPr>
        <p:txBody>
          <a:bodyPr anchor="ctr" anchorCtr="0"/>
          <a:p>
            <a:r>
              <a:rPr lang="zh-CN" altLang="en-US" sz="2400" dirty="0">
                <a:latin typeface="Times New Roman" panose="02020603050405020304" charset="0"/>
              </a:rPr>
              <a:t>在导电媒质内部各点电流的分布一般是不同的。电流的分布可以用一个矢量场（即电流场）来描述，该矢量场在空间各点不仅规定了流动的强度，而且规定了它的方向。设想有许多流线（电流线），它们在各处都与流动的方向相切。假定某一面积与流线正交，则对于面上某一点可以定义一矢量</a:t>
            </a:r>
            <a:endParaRPr lang="zh-CN" altLang="en-US" sz="2400" dirty="0">
              <a:latin typeface="Times New Roman" panose="02020603050405020304" charset="0"/>
            </a:endParaRPr>
          </a:p>
        </p:txBody>
      </p:sp>
      <p:sp>
        <p:nvSpPr>
          <p:cNvPr id="5124" name="矩形 27652"/>
          <p:cNvSpPr/>
          <p:nvPr>
            <p:custDataLst>
              <p:tags r:id="rId11"/>
            </p:custDataLst>
          </p:nvPr>
        </p:nvSpPr>
        <p:spPr>
          <a:xfrm>
            <a:off x="539750" y="3679825"/>
            <a:ext cx="7916863" cy="396875"/>
          </a:xfrm>
          <a:prstGeom prst="rect">
            <a:avLst/>
          </a:prstGeom>
          <a:noFill/>
          <a:ln w="9525">
            <a:noFill/>
          </a:ln>
        </p:spPr>
        <p:txBody>
          <a:bodyPr anchor="ctr" anchorCtr="0"/>
          <a:p>
            <a:pPr>
              <a:lnSpc>
                <a:spcPct val="130000"/>
              </a:lnSpc>
            </a:pPr>
            <a:r>
              <a:rPr lang="zh-CN" altLang="en-US" sz="2400" dirty="0">
                <a:latin typeface="Times New Roman" panose="02020603050405020304" charset="0"/>
              </a:rPr>
              <a:t>其方向沿着通过该点的流线，大小则等于通过该点附近单位横截面积的电流，即</a:t>
            </a:r>
            <a:endParaRPr lang="zh-CN" altLang="en-US" sz="2400" dirty="0">
              <a:latin typeface="Times New Roman" panose="02020603050405020304" charset="0"/>
            </a:endParaRPr>
          </a:p>
        </p:txBody>
      </p:sp>
      <p:graphicFrame>
        <p:nvGraphicFramePr>
          <p:cNvPr id="5125" name="对象 27653"/>
          <p:cNvGraphicFramePr>
            <a:graphicFrameLocks noChangeAspect="1"/>
          </p:cNvGraphicFramePr>
          <p:nvPr>
            <p:custDataLst>
              <p:tags r:id="rId12"/>
            </p:custDataLst>
          </p:nvPr>
        </p:nvGraphicFramePr>
        <p:xfrm>
          <a:off x="3726815" y="4800600"/>
          <a:ext cx="1584325" cy="1181100"/>
        </p:xfrm>
        <a:graphic>
          <a:graphicData uri="http://schemas.openxmlformats.org/presentationml/2006/ole">
            <mc:AlternateContent xmlns:mc="http://schemas.openxmlformats.org/markup-compatibility/2006">
              <mc:Choice xmlns:v="urn:schemas-microsoft-com:vml" Requires="v">
                <p:oleObj spid="_x0000_s3077" name="" r:id="rId13" imgW="521335" imgH="394335" progId="Equation.DSMT4">
                  <p:embed/>
                </p:oleObj>
              </mc:Choice>
              <mc:Fallback>
                <p:oleObj name="" r:id="rId13" imgW="521335" imgH="394335" progId="Equation.DSMT4">
                  <p:embed/>
                  <p:pic>
                    <p:nvPicPr>
                      <p:cNvPr id="0" name="图片 3076"/>
                      <p:cNvPicPr/>
                      <p:nvPr/>
                    </p:nvPicPr>
                    <p:blipFill>
                      <a:blip r:embed="rId14"/>
                      <a:stretch>
                        <a:fillRect/>
                      </a:stretch>
                    </p:blipFill>
                    <p:spPr>
                      <a:xfrm>
                        <a:off x="3726815" y="4800600"/>
                        <a:ext cx="1584325" cy="1181100"/>
                      </a:xfrm>
                      <a:prstGeom prst="rect">
                        <a:avLst/>
                      </a:prstGeom>
                      <a:noFill/>
                      <a:ln w="38100">
                        <a:noFill/>
                        <a:miter/>
                      </a:ln>
                    </p:spPr>
                  </p:pic>
                </p:oleObj>
              </mc:Fallback>
            </mc:AlternateContent>
          </a:graphicData>
        </a:graphic>
      </p:graphicFrame>
      <p:grpSp>
        <p:nvGrpSpPr>
          <p:cNvPr id="5127" name="组合 27655"/>
          <p:cNvGrpSpPr/>
          <p:nvPr/>
        </p:nvGrpSpPr>
        <p:grpSpPr>
          <a:xfrm>
            <a:off x="9391015" y="1297623"/>
            <a:ext cx="2100263" cy="2847975"/>
            <a:chOff x="0" y="0"/>
            <a:chExt cx="1323" cy="1794"/>
          </a:xfrm>
        </p:grpSpPr>
        <p:sp>
          <p:nvSpPr>
            <p:cNvPr id="5128" name="任意多边形 27656"/>
            <p:cNvSpPr/>
            <p:nvPr>
              <p:custDataLst>
                <p:tags r:id="rId15"/>
              </p:custDataLst>
            </p:nvPr>
          </p:nvSpPr>
          <p:spPr>
            <a:xfrm>
              <a:off x="0" y="0"/>
              <a:ext cx="1323" cy="1794"/>
            </a:xfrm>
            <a:custGeom>
              <a:avLst/>
              <a:gdLst/>
              <a:ahLst/>
              <a:cxnLst/>
              <a:pathLst>
                <a:path w="1323" h="1794">
                  <a:moveTo>
                    <a:pt x="459" y="0"/>
                  </a:moveTo>
                  <a:cubicBezTo>
                    <a:pt x="432" y="9"/>
                    <a:pt x="403" y="22"/>
                    <a:pt x="378" y="36"/>
                  </a:cubicBezTo>
                  <a:cubicBezTo>
                    <a:pt x="359" y="47"/>
                    <a:pt x="342" y="60"/>
                    <a:pt x="324" y="72"/>
                  </a:cubicBezTo>
                  <a:cubicBezTo>
                    <a:pt x="315" y="78"/>
                    <a:pt x="297" y="90"/>
                    <a:pt x="297" y="90"/>
                  </a:cubicBezTo>
                  <a:cubicBezTo>
                    <a:pt x="272" y="128"/>
                    <a:pt x="232" y="141"/>
                    <a:pt x="216" y="189"/>
                  </a:cubicBezTo>
                  <a:cubicBezTo>
                    <a:pt x="210" y="207"/>
                    <a:pt x="204" y="225"/>
                    <a:pt x="198" y="243"/>
                  </a:cubicBezTo>
                  <a:cubicBezTo>
                    <a:pt x="195" y="252"/>
                    <a:pt x="189" y="270"/>
                    <a:pt x="189" y="270"/>
                  </a:cubicBezTo>
                  <a:cubicBezTo>
                    <a:pt x="196" y="407"/>
                    <a:pt x="211" y="539"/>
                    <a:pt x="225" y="675"/>
                  </a:cubicBezTo>
                  <a:cubicBezTo>
                    <a:pt x="219" y="800"/>
                    <a:pt x="220" y="925"/>
                    <a:pt x="180" y="1044"/>
                  </a:cubicBezTo>
                  <a:cubicBezTo>
                    <a:pt x="165" y="1090"/>
                    <a:pt x="159" y="1115"/>
                    <a:pt x="117" y="1143"/>
                  </a:cubicBezTo>
                  <a:cubicBezTo>
                    <a:pt x="96" y="1174"/>
                    <a:pt x="76" y="1194"/>
                    <a:pt x="45" y="1215"/>
                  </a:cubicBezTo>
                  <a:cubicBezTo>
                    <a:pt x="34" y="1248"/>
                    <a:pt x="19" y="1276"/>
                    <a:pt x="0" y="1305"/>
                  </a:cubicBezTo>
                  <a:cubicBezTo>
                    <a:pt x="1" y="1318"/>
                    <a:pt x="2" y="1394"/>
                    <a:pt x="18" y="1422"/>
                  </a:cubicBezTo>
                  <a:cubicBezTo>
                    <a:pt x="123" y="1611"/>
                    <a:pt x="384" y="1685"/>
                    <a:pt x="585" y="1719"/>
                  </a:cubicBezTo>
                  <a:cubicBezTo>
                    <a:pt x="647" y="1744"/>
                    <a:pt x="618" y="1736"/>
                    <a:pt x="693" y="1746"/>
                  </a:cubicBezTo>
                  <a:cubicBezTo>
                    <a:pt x="741" y="1752"/>
                    <a:pt x="837" y="1764"/>
                    <a:pt x="837" y="1764"/>
                  </a:cubicBezTo>
                  <a:cubicBezTo>
                    <a:pt x="927" y="1794"/>
                    <a:pt x="1068" y="1784"/>
                    <a:pt x="1152" y="1728"/>
                  </a:cubicBezTo>
                  <a:cubicBezTo>
                    <a:pt x="1243" y="1592"/>
                    <a:pt x="1254" y="1430"/>
                    <a:pt x="1305" y="1278"/>
                  </a:cubicBezTo>
                  <a:cubicBezTo>
                    <a:pt x="1311" y="1227"/>
                    <a:pt x="1323" y="1124"/>
                    <a:pt x="1323" y="1080"/>
                  </a:cubicBezTo>
                  <a:cubicBezTo>
                    <a:pt x="1323" y="957"/>
                    <a:pt x="1283" y="845"/>
                    <a:pt x="1251" y="729"/>
                  </a:cubicBezTo>
                  <a:cubicBezTo>
                    <a:pt x="1231" y="656"/>
                    <a:pt x="1221" y="576"/>
                    <a:pt x="1197" y="504"/>
                  </a:cubicBezTo>
                  <a:cubicBezTo>
                    <a:pt x="1179" y="451"/>
                    <a:pt x="1157" y="416"/>
                    <a:pt x="1125" y="369"/>
                  </a:cubicBezTo>
                  <a:cubicBezTo>
                    <a:pt x="1120" y="361"/>
                    <a:pt x="1123" y="349"/>
                    <a:pt x="1116" y="342"/>
                  </a:cubicBezTo>
                  <a:cubicBezTo>
                    <a:pt x="1109" y="335"/>
                    <a:pt x="1098" y="336"/>
                    <a:pt x="1089" y="333"/>
                  </a:cubicBezTo>
                  <a:cubicBezTo>
                    <a:pt x="1039" y="283"/>
                    <a:pt x="974" y="258"/>
                    <a:pt x="918" y="216"/>
                  </a:cubicBezTo>
                  <a:cubicBezTo>
                    <a:pt x="870" y="180"/>
                    <a:pt x="833" y="141"/>
                    <a:pt x="774" y="126"/>
                  </a:cubicBezTo>
                  <a:cubicBezTo>
                    <a:pt x="691" y="71"/>
                    <a:pt x="592" y="51"/>
                    <a:pt x="495" y="27"/>
                  </a:cubicBezTo>
                  <a:cubicBezTo>
                    <a:pt x="464" y="7"/>
                    <a:pt x="476" y="17"/>
                    <a:pt x="459" y="0"/>
                  </a:cubicBezTo>
                  <a:close/>
                </a:path>
              </a:pathLst>
            </a:custGeom>
            <a:solidFill>
              <a:schemeClr val="accent1"/>
            </a:solidFill>
            <a:ln w="9525" cap="flat" cmpd="sng">
              <a:solidFill>
                <a:schemeClr val="tx1"/>
              </a:solidFill>
              <a:prstDash val="solid"/>
              <a:round/>
              <a:headEnd type="none" w="med" len="med"/>
              <a:tailEnd type="none" w="med" len="med"/>
            </a:ln>
            <a:effectLst>
              <a:prstShdw prst="shdw13" dist="53882" dir="13499999">
                <a:schemeClr val="bg2">
                  <a:alpha val="50000"/>
                </a:schemeClr>
              </a:prstShdw>
            </a:effectLst>
          </p:spPr>
          <p:txBody>
            <a:bodyPr/>
            <a:p>
              <a:endParaRPr lang="zh-CN" altLang="en-US"/>
            </a:p>
          </p:txBody>
        </p:sp>
        <p:sp>
          <p:nvSpPr>
            <p:cNvPr id="5129" name="任意多边形 27657"/>
            <p:cNvSpPr/>
            <p:nvPr>
              <p:custDataLst>
                <p:tags r:id="rId16"/>
              </p:custDataLst>
            </p:nvPr>
          </p:nvSpPr>
          <p:spPr>
            <a:xfrm>
              <a:off x="464" y="462"/>
              <a:ext cx="102" cy="501"/>
            </a:xfrm>
            <a:custGeom>
              <a:avLst/>
              <a:gdLst/>
              <a:ahLst/>
              <a:cxnLst/>
              <a:pathLst>
                <a:path w="102" h="501">
                  <a:moveTo>
                    <a:pt x="86" y="0"/>
                  </a:moveTo>
                  <a:cubicBezTo>
                    <a:pt x="97" y="107"/>
                    <a:pt x="102" y="117"/>
                    <a:pt x="86" y="243"/>
                  </a:cubicBezTo>
                  <a:cubicBezTo>
                    <a:pt x="80" y="286"/>
                    <a:pt x="55" y="336"/>
                    <a:pt x="41" y="378"/>
                  </a:cubicBezTo>
                  <a:cubicBezTo>
                    <a:pt x="0" y="501"/>
                    <a:pt x="5" y="385"/>
                    <a:pt x="5" y="459"/>
                  </a:cubicBezTo>
                </a:path>
              </a:pathLst>
            </a:custGeom>
            <a:noFill/>
            <a:ln w="9525" cap="flat" cmpd="sng">
              <a:solidFill>
                <a:schemeClr val="tx1"/>
              </a:solidFill>
              <a:prstDash val="solid"/>
              <a:round/>
              <a:headEnd type="none" w="med" len="med"/>
              <a:tailEnd type="triangle" w="med" len="med"/>
            </a:ln>
          </p:spPr>
          <p:txBody>
            <a:bodyPr/>
            <a:p>
              <a:endParaRPr lang="zh-CN" altLang="en-US"/>
            </a:p>
          </p:txBody>
        </p:sp>
        <p:sp>
          <p:nvSpPr>
            <p:cNvPr id="5130" name="椭圆 27658"/>
            <p:cNvSpPr/>
            <p:nvPr>
              <p:custDataLst>
                <p:tags r:id="rId17"/>
              </p:custDataLst>
            </p:nvPr>
          </p:nvSpPr>
          <p:spPr>
            <a:xfrm rot="1074267">
              <a:off x="499" y="887"/>
              <a:ext cx="318" cy="136"/>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5131" name="文本框 27659"/>
            <p:cNvSpPr txBox="1"/>
            <p:nvPr>
              <p:custDataLst>
                <p:tags r:id="rId18"/>
              </p:custDataLst>
            </p:nvPr>
          </p:nvSpPr>
          <p:spPr>
            <a:xfrm>
              <a:off x="726" y="932"/>
              <a:ext cx="268" cy="231"/>
            </a:xfrm>
            <a:prstGeom prst="rect">
              <a:avLst/>
            </a:prstGeom>
            <a:noFill/>
            <a:ln w="9525">
              <a:noFill/>
            </a:ln>
          </p:spPr>
          <p:txBody>
            <a:bodyPr wrap="none" anchor="t" anchorCtr="0">
              <a:spAutoFit/>
            </a:bodyPr>
            <a:p>
              <a:r>
                <a:rPr lang="en-US" altLang="zh-CN" dirty="0">
                  <a:latin typeface="Arial" panose="020B0604020202020204" pitchFamily="34" charset="0"/>
                </a:rPr>
                <a:t>ds</a:t>
              </a:r>
              <a:endParaRPr lang="en-US" altLang="zh-CN" dirty="0">
                <a:latin typeface="Arial" panose="020B0604020202020204" pitchFamily="34" charset="0"/>
              </a:endParaRPr>
            </a:p>
          </p:txBody>
        </p:sp>
        <p:sp>
          <p:nvSpPr>
            <p:cNvPr id="5132" name="椭圆 27660"/>
            <p:cNvSpPr/>
            <p:nvPr>
              <p:custDataLst>
                <p:tags r:id="rId19"/>
              </p:custDataLst>
            </p:nvPr>
          </p:nvSpPr>
          <p:spPr>
            <a:xfrm rot="1074267">
              <a:off x="545" y="614"/>
              <a:ext cx="318" cy="136"/>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5133" name="任意多边形 27661"/>
            <p:cNvSpPr/>
            <p:nvPr>
              <p:custDataLst>
                <p:tags r:id="rId20"/>
              </p:custDataLst>
            </p:nvPr>
          </p:nvSpPr>
          <p:spPr>
            <a:xfrm>
              <a:off x="590" y="590"/>
              <a:ext cx="102" cy="501"/>
            </a:xfrm>
            <a:custGeom>
              <a:avLst/>
              <a:gdLst/>
              <a:ahLst/>
              <a:cxnLst/>
              <a:pathLst>
                <a:path w="102" h="501">
                  <a:moveTo>
                    <a:pt x="86" y="0"/>
                  </a:moveTo>
                  <a:cubicBezTo>
                    <a:pt x="97" y="107"/>
                    <a:pt x="102" y="117"/>
                    <a:pt x="86" y="243"/>
                  </a:cubicBezTo>
                  <a:cubicBezTo>
                    <a:pt x="80" y="286"/>
                    <a:pt x="55" y="336"/>
                    <a:pt x="41" y="378"/>
                  </a:cubicBezTo>
                  <a:cubicBezTo>
                    <a:pt x="0" y="501"/>
                    <a:pt x="5" y="385"/>
                    <a:pt x="5" y="459"/>
                  </a:cubicBezTo>
                </a:path>
              </a:pathLst>
            </a:custGeom>
            <a:noFill/>
            <a:ln w="9525" cap="flat" cmpd="sng">
              <a:solidFill>
                <a:schemeClr val="tx1"/>
              </a:solidFill>
              <a:prstDash val="solid"/>
              <a:round/>
              <a:headEnd type="none" w="med" len="med"/>
              <a:tailEnd type="triangle" w="med" len="med"/>
            </a:ln>
          </p:spPr>
          <p:txBody>
            <a:bodyPr/>
            <a:p>
              <a:endParaRPr lang="zh-CN" altLang="en-US"/>
            </a:p>
          </p:txBody>
        </p:sp>
        <p:sp>
          <p:nvSpPr>
            <p:cNvPr id="5134" name="任意多边形 27662"/>
            <p:cNvSpPr/>
            <p:nvPr>
              <p:custDataLst>
                <p:tags r:id="rId21"/>
              </p:custDataLst>
            </p:nvPr>
          </p:nvSpPr>
          <p:spPr>
            <a:xfrm>
              <a:off x="726" y="726"/>
              <a:ext cx="102" cy="501"/>
            </a:xfrm>
            <a:custGeom>
              <a:avLst/>
              <a:gdLst/>
              <a:ahLst/>
              <a:cxnLst/>
              <a:pathLst>
                <a:path w="102" h="501">
                  <a:moveTo>
                    <a:pt x="86" y="0"/>
                  </a:moveTo>
                  <a:cubicBezTo>
                    <a:pt x="97" y="107"/>
                    <a:pt x="102" y="117"/>
                    <a:pt x="86" y="243"/>
                  </a:cubicBezTo>
                  <a:cubicBezTo>
                    <a:pt x="80" y="286"/>
                    <a:pt x="55" y="336"/>
                    <a:pt x="41" y="378"/>
                  </a:cubicBezTo>
                  <a:cubicBezTo>
                    <a:pt x="0" y="501"/>
                    <a:pt x="5" y="385"/>
                    <a:pt x="5" y="459"/>
                  </a:cubicBezTo>
                </a:path>
              </a:pathLst>
            </a:custGeom>
            <a:noFill/>
            <a:ln w="9525" cap="flat" cmpd="sng">
              <a:solidFill>
                <a:schemeClr val="tx1"/>
              </a:solidFill>
              <a:prstDash val="solid"/>
              <a:round/>
              <a:headEnd type="none" w="med" len="med"/>
              <a:tailEnd type="triangle" w="med" len="med"/>
            </a:ln>
          </p:spPr>
          <p:txBody>
            <a:bodyPr/>
            <a:p>
              <a:endParaRPr lang="zh-CN" altLang="en-US"/>
            </a:p>
          </p:txBody>
        </p:sp>
      </p:grpSp>
      <p:graphicFrame>
        <p:nvGraphicFramePr>
          <p:cNvPr id="2" name="对象 27651"/>
          <p:cNvGraphicFramePr>
            <a:graphicFrameLocks noChangeAspect="1"/>
          </p:cNvGraphicFramePr>
          <p:nvPr>
            <p:custDataLst>
              <p:tags r:id="rId22"/>
            </p:custDataLst>
          </p:nvPr>
        </p:nvGraphicFramePr>
        <p:xfrm>
          <a:off x="1916113" y="3133725"/>
          <a:ext cx="257175" cy="325438"/>
        </p:xfrm>
        <a:graphic>
          <a:graphicData uri="http://schemas.openxmlformats.org/presentationml/2006/ole">
            <mc:AlternateContent xmlns:mc="http://schemas.openxmlformats.org/markup-compatibility/2006">
              <mc:Choice xmlns:v="urn:schemas-microsoft-com:vml" Requires="v">
                <p:oleObj spid="_x0000_s4" name="" r:id="rId23" imgW="140335" imgH="178435" progId="Equation.DSMT4">
                  <p:embed/>
                </p:oleObj>
              </mc:Choice>
              <mc:Fallback>
                <p:oleObj name="" r:id="rId23" imgW="140335" imgH="178435" progId="Equation.DSMT4">
                  <p:embed/>
                  <p:pic>
                    <p:nvPicPr>
                      <p:cNvPr id="0" name="图片 3078"/>
                      <p:cNvPicPr/>
                      <p:nvPr/>
                    </p:nvPicPr>
                    <p:blipFill>
                      <a:blip r:embed="rId24"/>
                      <a:stretch>
                        <a:fillRect/>
                      </a:stretch>
                    </p:blipFill>
                    <p:spPr>
                      <a:xfrm>
                        <a:off x="1916113" y="3133725"/>
                        <a:ext cx="257175" cy="32543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4</a:t>
            </a:r>
            <a:r>
              <a:rPr lang="zh-CN" sz="2800" dirty="0" err="1"/>
              <a:t>、</a:t>
            </a:r>
            <a:r>
              <a:rPr sz="2800" dirty="0" err="1"/>
              <a:t>矢量势 稳恒磁场的基本性质</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3.4.4 </a:t>
            </a:r>
            <a:r>
              <a:rPr lang="zh-CN" sz="2400" b="1" kern="0">
                <a:sym typeface="+mn-ea"/>
              </a:rPr>
              <a:t>真空中稳恒磁场的基本方程</a:t>
            </a:r>
            <a:r>
              <a:rPr sz="2400" b="1" kern="0">
                <a:sym typeface="+mn-ea"/>
              </a:rPr>
              <a:t>   </a:t>
            </a:r>
            <a:endParaRPr sz="2400" b="1" kern="0">
              <a:sym typeface="+mn-ea"/>
            </a:endParaRPr>
          </a:p>
        </p:txBody>
      </p:sp>
      <p:graphicFrame>
        <p:nvGraphicFramePr>
          <p:cNvPr id="25602" name="对象 34818"/>
          <p:cNvGraphicFramePr>
            <a:graphicFrameLocks noChangeAspect="1"/>
          </p:cNvGraphicFramePr>
          <p:nvPr>
            <p:custDataLst>
              <p:tags r:id="rId10"/>
            </p:custDataLst>
          </p:nvPr>
        </p:nvGraphicFramePr>
        <p:xfrm>
          <a:off x="2881313" y="2367598"/>
          <a:ext cx="2232025" cy="823912"/>
        </p:xfrm>
        <a:graphic>
          <a:graphicData uri="http://schemas.openxmlformats.org/presentationml/2006/ole">
            <mc:AlternateContent xmlns:mc="http://schemas.openxmlformats.org/markup-compatibility/2006">
              <mc:Choice xmlns:v="urn:schemas-microsoft-com:vml" Requires="v">
                <p:oleObj spid="_x0000_s3118" name="" r:id="rId11" imgW="800100" imgH="292100" progId="Equation.DSMT4">
                  <p:embed/>
                </p:oleObj>
              </mc:Choice>
              <mc:Fallback>
                <p:oleObj name="" r:id="rId11" imgW="800100" imgH="292100" progId="Equation.DSMT4">
                  <p:embed/>
                  <p:pic>
                    <p:nvPicPr>
                      <p:cNvPr id="0" name="图片 3117"/>
                      <p:cNvPicPr/>
                      <p:nvPr/>
                    </p:nvPicPr>
                    <p:blipFill>
                      <a:blip r:embed="rId12"/>
                      <a:stretch>
                        <a:fillRect/>
                      </a:stretch>
                    </p:blipFill>
                    <p:spPr>
                      <a:xfrm>
                        <a:off x="2881313" y="2367598"/>
                        <a:ext cx="2232025" cy="823912"/>
                      </a:xfrm>
                      <a:prstGeom prst="rect">
                        <a:avLst/>
                      </a:prstGeom>
                      <a:noFill/>
                      <a:ln w="38100">
                        <a:noFill/>
                        <a:miter/>
                      </a:ln>
                    </p:spPr>
                  </p:pic>
                </p:oleObj>
              </mc:Fallback>
            </mc:AlternateContent>
          </a:graphicData>
        </a:graphic>
      </p:graphicFrame>
      <p:sp>
        <p:nvSpPr>
          <p:cNvPr id="25603" name="矩形 34819"/>
          <p:cNvSpPr/>
          <p:nvPr>
            <p:custDataLst>
              <p:tags r:id="rId13"/>
            </p:custDataLst>
          </p:nvPr>
        </p:nvSpPr>
        <p:spPr>
          <a:xfrm>
            <a:off x="2666365" y="1461135"/>
            <a:ext cx="5669280" cy="1076325"/>
          </a:xfrm>
          <a:prstGeom prst="rect">
            <a:avLst/>
          </a:prstGeom>
          <a:noFill/>
          <a:ln w="9525">
            <a:noFill/>
          </a:ln>
        </p:spPr>
        <p:txBody>
          <a:bodyPr wrap="none" anchor="ctr">
            <a:spAutoFit/>
          </a:bodyPr>
          <a:p>
            <a:r>
              <a:rPr lang="zh-CN" altLang="en-US" sz="3200" dirty="0">
                <a:latin typeface="Times New Roman" panose="02020603050405020304" charset="0"/>
              </a:rPr>
              <a:t>积分形式                      微分形式</a:t>
            </a:r>
            <a:endParaRPr lang="zh-CN" altLang="en-US" sz="3200" dirty="0">
              <a:latin typeface="Arial" panose="020B0604020202020204" pitchFamily="34" charset="0"/>
            </a:endParaRPr>
          </a:p>
          <a:p>
            <a:pPr eaLnBrk="0" hangingPunct="0"/>
            <a:endParaRPr lang="zh-CN" altLang="en-US" sz="3200" dirty="0">
              <a:latin typeface="Times New Roman" panose="02020603050405020304" charset="0"/>
            </a:endParaRPr>
          </a:p>
        </p:txBody>
      </p:sp>
      <p:graphicFrame>
        <p:nvGraphicFramePr>
          <p:cNvPr id="25606" name="对象 34822"/>
          <p:cNvGraphicFramePr>
            <a:graphicFrameLocks noChangeAspect="1"/>
          </p:cNvGraphicFramePr>
          <p:nvPr>
            <p:custDataLst>
              <p:tags r:id="rId14"/>
            </p:custDataLst>
          </p:nvPr>
        </p:nvGraphicFramePr>
        <p:xfrm>
          <a:off x="6265863" y="2583498"/>
          <a:ext cx="1727200" cy="546100"/>
        </p:xfrm>
        <a:graphic>
          <a:graphicData uri="http://schemas.openxmlformats.org/presentationml/2006/ole">
            <mc:AlternateContent xmlns:mc="http://schemas.openxmlformats.org/markup-compatibility/2006">
              <mc:Choice xmlns:v="urn:schemas-microsoft-com:vml" Requires="v">
                <p:oleObj spid="_x0000_s3117" name="" r:id="rId15" imgW="571500" imgH="177800" progId="Equation.DSMT4">
                  <p:embed/>
                </p:oleObj>
              </mc:Choice>
              <mc:Fallback>
                <p:oleObj name="" r:id="rId15" imgW="571500" imgH="177800" progId="Equation.DSMT4">
                  <p:embed/>
                  <p:pic>
                    <p:nvPicPr>
                      <p:cNvPr id="0" name="图片 3116"/>
                      <p:cNvPicPr/>
                      <p:nvPr/>
                    </p:nvPicPr>
                    <p:blipFill>
                      <a:blip r:embed="rId16"/>
                      <a:stretch>
                        <a:fillRect/>
                      </a:stretch>
                    </p:blipFill>
                    <p:spPr>
                      <a:xfrm>
                        <a:off x="6265863" y="2583498"/>
                        <a:ext cx="1727200" cy="546100"/>
                      </a:xfrm>
                      <a:prstGeom prst="rect">
                        <a:avLst/>
                      </a:prstGeom>
                      <a:noFill/>
                      <a:ln w="38100">
                        <a:noFill/>
                        <a:miter/>
                      </a:ln>
                    </p:spPr>
                  </p:pic>
                </p:oleObj>
              </mc:Fallback>
            </mc:AlternateContent>
          </a:graphicData>
        </a:graphic>
      </p:graphicFrame>
      <p:graphicFrame>
        <p:nvGraphicFramePr>
          <p:cNvPr id="25608" name="对象 34824"/>
          <p:cNvGraphicFramePr>
            <a:graphicFrameLocks noChangeAspect="1"/>
          </p:cNvGraphicFramePr>
          <p:nvPr>
            <p:custDataLst>
              <p:tags r:id="rId17"/>
            </p:custDataLst>
          </p:nvPr>
        </p:nvGraphicFramePr>
        <p:xfrm>
          <a:off x="2881313" y="3448685"/>
          <a:ext cx="2303462" cy="776288"/>
        </p:xfrm>
        <a:graphic>
          <a:graphicData uri="http://schemas.openxmlformats.org/presentationml/2006/ole">
            <mc:AlternateContent xmlns:mc="http://schemas.openxmlformats.org/markup-compatibility/2006">
              <mc:Choice xmlns:v="urn:schemas-microsoft-com:vml" Requires="v">
                <p:oleObj spid="_x0000_s3114" name="" r:id="rId18" imgW="876935" imgH="292100" progId="Equation.DSMT4">
                  <p:embed/>
                </p:oleObj>
              </mc:Choice>
              <mc:Fallback>
                <p:oleObj name="" r:id="rId18" imgW="876935" imgH="292100" progId="Equation.DSMT4">
                  <p:embed/>
                  <p:pic>
                    <p:nvPicPr>
                      <p:cNvPr id="0" name="图片 3113"/>
                      <p:cNvPicPr/>
                      <p:nvPr/>
                    </p:nvPicPr>
                    <p:blipFill>
                      <a:blip r:embed="rId19"/>
                      <a:stretch>
                        <a:fillRect/>
                      </a:stretch>
                    </p:blipFill>
                    <p:spPr>
                      <a:xfrm>
                        <a:off x="2881313" y="3448685"/>
                        <a:ext cx="2303462" cy="776288"/>
                      </a:xfrm>
                      <a:prstGeom prst="rect">
                        <a:avLst/>
                      </a:prstGeom>
                      <a:noFill/>
                      <a:ln w="38100">
                        <a:noFill/>
                        <a:miter/>
                      </a:ln>
                    </p:spPr>
                  </p:pic>
                </p:oleObj>
              </mc:Fallback>
            </mc:AlternateContent>
          </a:graphicData>
        </a:graphic>
      </p:graphicFrame>
      <p:graphicFrame>
        <p:nvGraphicFramePr>
          <p:cNvPr id="25609" name="对象 34825"/>
          <p:cNvGraphicFramePr>
            <a:graphicFrameLocks noChangeAspect="1"/>
          </p:cNvGraphicFramePr>
          <p:nvPr>
            <p:custDataLst>
              <p:tags r:id="rId20"/>
            </p:custDataLst>
          </p:nvPr>
        </p:nvGraphicFramePr>
        <p:xfrm>
          <a:off x="6192838" y="3520123"/>
          <a:ext cx="2160587" cy="638175"/>
        </p:xfrm>
        <a:graphic>
          <a:graphicData uri="http://schemas.openxmlformats.org/presentationml/2006/ole">
            <mc:AlternateContent xmlns:mc="http://schemas.openxmlformats.org/markup-compatibility/2006">
              <mc:Choice xmlns:v="urn:schemas-microsoft-com:vml" Requires="v">
                <p:oleObj spid="_x0000_s3113" name="" r:id="rId21" imgW="774700" imgH="228600" progId="Equation.DSMT4">
                  <p:embed/>
                </p:oleObj>
              </mc:Choice>
              <mc:Fallback>
                <p:oleObj name="" r:id="rId21" imgW="774700" imgH="228600" progId="Equation.DSMT4">
                  <p:embed/>
                  <p:pic>
                    <p:nvPicPr>
                      <p:cNvPr id="0" name="图片 3112"/>
                      <p:cNvPicPr/>
                      <p:nvPr/>
                    </p:nvPicPr>
                    <p:blipFill>
                      <a:blip r:embed="rId22"/>
                      <a:stretch>
                        <a:fillRect/>
                      </a:stretch>
                    </p:blipFill>
                    <p:spPr>
                      <a:xfrm>
                        <a:off x="6192838" y="3520123"/>
                        <a:ext cx="2160587" cy="638175"/>
                      </a:xfrm>
                      <a:prstGeom prst="rect">
                        <a:avLst/>
                      </a:prstGeom>
                      <a:noFill/>
                      <a:ln w="38100">
                        <a:noFill/>
                        <a:miter/>
                      </a:ln>
                    </p:spPr>
                  </p:pic>
                </p:oleObj>
              </mc:Fallback>
            </mc:AlternateContent>
          </a:graphicData>
        </a:graphic>
      </p:graphicFrame>
      <p:graphicFrame>
        <p:nvGraphicFramePr>
          <p:cNvPr id="25610" name="内容占位符 34826"/>
          <p:cNvGraphicFramePr>
            <a:graphicFrameLocks noGrp="1" noChangeAspect="1"/>
          </p:cNvGraphicFramePr>
          <p:nvPr>
            <p:custDataLst>
              <p:tags r:id="rId23"/>
            </p:custDataLst>
          </p:nvPr>
        </p:nvGraphicFramePr>
        <p:xfrm>
          <a:off x="4394200" y="4744085"/>
          <a:ext cx="2519363" cy="760413"/>
        </p:xfrm>
        <a:graphic>
          <a:graphicData uri="http://schemas.openxmlformats.org/presentationml/2006/ole">
            <mc:AlternateContent xmlns:mc="http://schemas.openxmlformats.org/markup-compatibility/2006">
              <mc:Choice xmlns:v="urn:schemas-microsoft-com:vml" Requires="v">
                <p:oleObj spid="_x0000_s3115" name="" r:id="rId24" imgW="800100" imgH="241300" progId="Equation.DSMT4">
                  <p:embed/>
                </p:oleObj>
              </mc:Choice>
              <mc:Fallback>
                <p:oleObj name="" r:id="rId24" imgW="800100" imgH="241300" progId="Equation.DSMT4">
                  <p:embed/>
                  <p:pic>
                    <p:nvPicPr>
                      <p:cNvPr id="0" name="图片 3114"/>
                      <p:cNvPicPr/>
                      <p:nvPr/>
                    </p:nvPicPr>
                    <p:blipFill>
                      <a:blip r:embed="rId25"/>
                      <a:stretch>
                        <a:fillRect/>
                      </a:stretch>
                    </p:blipFill>
                    <p:spPr>
                      <a:xfrm>
                        <a:off x="4394200" y="4744085"/>
                        <a:ext cx="2519363" cy="760413"/>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5</a:t>
            </a:r>
            <a:r>
              <a:rPr lang="zh-CN" sz="2800" dirty="0" err="1"/>
              <a:t>、</a:t>
            </a:r>
            <a:r>
              <a:rPr sz="2800" dirty="0" err="1"/>
              <a:t>磁偶极子</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3.5.1 </a:t>
            </a:r>
            <a:r>
              <a:rPr sz="2400" b="1" kern="0">
                <a:sym typeface="+mn-ea"/>
              </a:rPr>
              <a:t>磁偶极子的磁场</a:t>
            </a:r>
            <a:endParaRPr sz="2400" b="1" kern="0">
              <a:sym typeface="+mn-ea"/>
            </a:endParaRPr>
          </a:p>
        </p:txBody>
      </p:sp>
      <p:grpSp>
        <p:nvGrpSpPr>
          <p:cNvPr id="27650" name="组合 35842"/>
          <p:cNvGrpSpPr/>
          <p:nvPr/>
        </p:nvGrpSpPr>
        <p:grpSpPr>
          <a:xfrm>
            <a:off x="1794510" y="3184525"/>
            <a:ext cx="5367338" cy="3073400"/>
            <a:chOff x="0" y="0"/>
            <a:chExt cx="3381" cy="1936"/>
          </a:xfrm>
        </p:grpSpPr>
        <p:sp>
          <p:nvSpPr>
            <p:cNvPr id="27651" name="直接连接符 35843"/>
            <p:cNvSpPr/>
            <p:nvPr>
              <p:custDataLst>
                <p:tags r:id="rId10"/>
              </p:custDataLst>
            </p:nvPr>
          </p:nvSpPr>
          <p:spPr>
            <a:xfrm>
              <a:off x="1101" y="1316"/>
              <a:ext cx="1361" cy="0"/>
            </a:xfrm>
            <a:prstGeom prst="line">
              <a:avLst/>
            </a:prstGeom>
            <a:ln w="9525" cap="flat" cmpd="sng">
              <a:solidFill>
                <a:schemeClr val="tx1"/>
              </a:solidFill>
              <a:prstDash val="solid"/>
              <a:round/>
              <a:headEnd type="none" w="med" len="med"/>
              <a:tailEnd type="triangle" w="med" len="med"/>
            </a:ln>
          </p:spPr>
        </p:sp>
        <p:sp>
          <p:nvSpPr>
            <p:cNvPr id="27652" name="直接连接符 35844"/>
            <p:cNvSpPr/>
            <p:nvPr>
              <p:custDataLst>
                <p:tags r:id="rId11"/>
              </p:custDataLst>
            </p:nvPr>
          </p:nvSpPr>
          <p:spPr>
            <a:xfrm flipV="1">
              <a:off x="1101" y="182"/>
              <a:ext cx="0" cy="1134"/>
            </a:xfrm>
            <a:prstGeom prst="line">
              <a:avLst/>
            </a:prstGeom>
            <a:ln w="9525" cap="flat" cmpd="sng">
              <a:solidFill>
                <a:schemeClr val="tx1"/>
              </a:solidFill>
              <a:prstDash val="solid"/>
              <a:round/>
              <a:headEnd type="none" w="med" len="med"/>
              <a:tailEnd type="triangle" w="med" len="med"/>
            </a:ln>
          </p:spPr>
        </p:sp>
        <p:sp>
          <p:nvSpPr>
            <p:cNvPr id="27653" name="直接连接符 35845"/>
            <p:cNvSpPr/>
            <p:nvPr>
              <p:custDataLst>
                <p:tags r:id="rId12"/>
              </p:custDataLst>
            </p:nvPr>
          </p:nvSpPr>
          <p:spPr>
            <a:xfrm flipH="1">
              <a:off x="285" y="1316"/>
              <a:ext cx="816" cy="409"/>
            </a:xfrm>
            <a:prstGeom prst="line">
              <a:avLst/>
            </a:prstGeom>
            <a:ln w="9525" cap="flat" cmpd="sng">
              <a:solidFill>
                <a:schemeClr val="tx1"/>
              </a:solidFill>
              <a:prstDash val="solid"/>
              <a:round/>
              <a:headEnd type="none" w="med" len="med"/>
              <a:tailEnd type="triangle" w="med" len="med"/>
            </a:ln>
          </p:spPr>
        </p:sp>
        <p:sp>
          <p:nvSpPr>
            <p:cNvPr id="27654" name="椭圆 35846"/>
            <p:cNvSpPr/>
            <p:nvPr>
              <p:custDataLst>
                <p:tags r:id="rId13"/>
              </p:custDataLst>
            </p:nvPr>
          </p:nvSpPr>
          <p:spPr>
            <a:xfrm>
              <a:off x="738" y="1180"/>
              <a:ext cx="726" cy="226"/>
            </a:xfrm>
            <a:prstGeom prst="ellipse">
              <a:avLst/>
            </a:prstGeom>
            <a:noFill/>
            <a:ln w="9525" cap="flat" cmpd="sng">
              <a:solidFill>
                <a:schemeClr val="tx1"/>
              </a:solidFill>
              <a:prstDash val="solid"/>
              <a:round/>
              <a:headEnd type="none" w="med" len="med"/>
              <a:tailEnd type="none" w="med" len="med"/>
            </a:ln>
          </p:spPr>
          <p:txBody>
            <a:bodyPr anchor="t"/>
            <a:p>
              <a:endParaRPr lang="zh-CN" altLang="en-US">
                <a:latin typeface="Arial" panose="020B0604020202020204" pitchFamily="34" charset="0"/>
              </a:endParaRPr>
            </a:p>
          </p:txBody>
        </p:sp>
        <p:sp>
          <p:nvSpPr>
            <p:cNvPr id="27655" name="文本框 35847"/>
            <p:cNvSpPr txBox="1"/>
            <p:nvPr>
              <p:custDataLst>
                <p:tags r:id="rId14"/>
              </p:custDataLst>
            </p:nvPr>
          </p:nvSpPr>
          <p:spPr>
            <a:xfrm>
              <a:off x="0" y="1555"/>
              <a:ext cx="212" cy="288"/>
            </a:xfrm>
            <a:prstGeom prst="rect">
              <a:avLst/>
            </a:prstGeom>
            <a:noFill/>
            <a:ln w="9525">
              <a:noFill/>
            </a:ln>
          </p:spPr>
          <p:txBody>
            <a:bodyPr wrap="none" anchor="t">
              <a:spAutoFit/>
            </a:bodyPr>
            <a:p>
              <a:r>
                <a:rPr lang="en-US" altLang="zh-CN" sz="2400" dirty="0">
                  <a:latin typeface="Arial" panose="020B0604020202020204" pitchFamily="34" charset="0"/>
                </a:rPr>
                <a:t>x</a:t>
              </a:r>
              <a:endParaRPr lang="en-US" altLang="zh-CN" sz="2400" dirty="0">
                <a:latin typeface="Arial" panose="020B0604020202020204" pitchFamily="34" charset="0"/>
              </a:endParaRPr>
            </a:p>
          </p:txBody>
        </p:sp>
        <p:sp>
          <p:nvSpPr>
            <p:cNvPr id="27656" name="文本框 35848"/>
            <p:cNvSpPr txBox="1"/>
            <p:nvPr>
              <p:custDataLst>
                <p:tags r:id="rId15"/>
              </p:custDataLst>
            </p:nvPr>
          </p:nvSpPr>
          <p:spPr>
            <a:xfrm>
              <a:off x="2462" y="1134"/>
              <a:ext cx="212" cy="288"/>
            </a:xfrm>
            <a:prstGeom prst="rect">
              <a:avLst/>
            </a:prstGeom>
            <a:noFill/>
            <a:ln w="9525">
              <a:noFill/>
            </a:ln>
          </p:spPr>
          <p:txBody>
            <a:bodyPr wrap="none" anchor="t">
              <a:spAutoFit/>
            </a:bodyPr>
            <a:p>
              <a:r>
                <a:rPr lang="en-US" altLang="zh-CN" sz="2400" dirty="0">
                  <a:latin typeface="Arial" panose="020B0604020202020204" pitchFamily="34" charset="0"/>
                </a:rPr>
                <a:t>y</a:t>
              </a:r>
              <a:endParaRPr lang="en-US" altLang="zh-CN" sz="2400" dirty="0">
                <a:latin typeface="Arial" panose="020B0604020202020204" pitchFamily="34" charset="0"/>
              </a:endParaRPr>
            </a:p>
          </p:txBody>
        </p:sp>
        <p:sp>
          <p:nvSpPr>
            <p:cNvPr id="27657" name="文本框 35849"/>
            <p:cNvSpPr txBox="1"/>
            <p:nvPr>
              <p:custDataLst>
                <p:tags r:id="rId16"/>
              </p:custDataLst>
            </p:nvPr>
          </p:nvSpPr>
          <p:spPr>
            <a:xfrm>
              <a:off x="1146" y="0"/>
              <a:ext cx="212" cy="288"/>
            </a:xfrm>
            <a:prstGeom prst="rect">
              <a:avLst/>
            </a:prstGeom>
            <a:noFill/>
            <a:ln w="9525">
              <a:noFill/>
            </a:ln>
          </p:spPr>
          <p:txBody>
            <a:bodyPr wrap="none" anchor="t">
              <a:spAutoFit/>
            </a:bodyPr>
            <a:p>
              <a:r>
                <a:rPr lang="en-US" altLang="zh-CN" sz="2400" dirty="0">
                  <a:latin typeface="Arial" panose="020B0604020202020204" pitchFamily="34" charset="0"/>
                </a:rPr>
                <a:t>z</a:t>
              </a:r>
              <a:endParaRPr lang="en-US" altLang="zh-CN" sz="2400" dirty="0">
                <a:latin typeface="Arial" panose="020B0604020202020204" pitchFamily="34" charset="0"/>
              </a:endParaRPr>
            </a:p>
          </p:txBody>
        </p:sp>
        <p:sp>
          <p:nvSpPr>
            <p:cNvPr id="27658" name="椭圆 35850"/>
            <p:cNvSpPr/>
            <p:nvPr>
              <p:custDataLst>
                <p:tags r:id="rId17"/>
              </p:custDataLst>
            </p:nvPr>
          </p:nvSpPr>
          <p:spPr>
            <a:xfrm>
              <a:off x="2144" y="500"/>
              <a:ext cx="46" cy="45"/>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endParaRPr lang="zh-CN" altLang="en-US">
                <a:latin typeface="Arial" panose="020B0604020202020204" pitchFamily="34" charset="0"/>
              </a:endParaRPr>
            </a:p>
          </p:txBody>
        </p:sp>
        <p:sp>
          <p:nvSpPr>
            <p:cNvPr id="27659" name="直接连接符 35851"/>
            <p:cNvSpPr/>
            <p:nvPr>
              <p:custDataLst>
                <p:tags r:id="rId18"/>
              </p:custDataLst>
            </p:nvPr>
          </p:nvSpPr>
          <p:spPr>
            <a:xfrm>
              <a:off x="2162" y="545"/>
              <a:ext cx="0" cy="771"/>
            </a:xfrm>
            <a:prstGeom prst="line">
              <a:avLst/>
            </a:prstGeom>
            <a:ln w="9525" cap="flat" cmpd="sng">
              <a:solidFill>
                <a:schemeClr val="tx1"/>
              </a:solidFill>
              <a:prstDash val="solid"/>
              <a:round/>
              <a:headEnd type="none" w="med" len="med"/>
              <a:tailEnd type="none" w="med" len="med"/>
            </a:ln>
          </p:spPr>
        </p:sp>
        <p:sp>
          <p:nvSpPr>
            <p:cNvPr id="27660" name="直接连接符 35852"/>
            <p:cNvSpPr/>
            <p:nvPr>
              <p:custDataLst>
                <p:tags r:id="rId19"/>
              </p:custDataLst>
            </p:nvPr>
          </p:nvSpPr>
          <p:spPr>
            <a:xfrm flipH="1">
              <a:off x="1101" y="500"/>
              <a:ext cx="1043" cy="816"/>
            </a:xfrm>
            <a:prstGeom prst="line">
              <a:avLst/>
            </a:prstGeom>
            <a:ln w="9525" cap="flat" cmpd="sng">
              <a:solidFill>
                <a:schemeClr val="tx1"/>
              </a:solidFill>
              <a:prstDash val="solid"/>
              <a:round/>
              <a:headEnd type="none" w="med" len="med"/>
              <a:tailEnd type="none" w="med" len="med"/>
            </a:ln>
          </p:spPr>
        </p:sp>
        <p:sp>
          <p:nvSpPr>
            <p:cNvPr id="27661" name="直接连接符 35853"/>
            <p:cNvSpPr/>
            <p:nvPr>
              <p:custDataLst>
                <p:tags r:id="rId20"/>
              </p:custDataLst>
            </p:nvPr>
          </p:nvSpPr>
          <p:spPr>
            <a:xfrm flipH="1">
              <a:off x="1373" y="500"/>
              <a:ext cx="771" cy="726"/>
            </a:xfrm>
            <a:prstGeom prst="line">
              <a:avLst/>
            </a:prstGeom>
            <a:ln w="9525" cap="flat" cmpd="sng">
              <a:solidFill>
                <a:schemeClr val="tx1"/>
              </a:solidFill>
              <a:prstDash val="solid"/>
              <a:round/>
              <a:headEnd type="none" w="med" len="med"/>
              <a:tailEnd type="none" w="med" len="med"/>
            </a:ln>
          </p:spPr>
        </p:sp>
        <p:sp>
          <p:nvSpPr>
            <p:cNvPr id="27662" name="直接连接符 35854"/>
            <p:cNvSpPr/>
            <p:nvPr>
              <p:custDataLst>
                <p:tags r:id="rId21"/>
              </p:custDataLst>
            </p:nvPr>
          </p:nvSpPr>
          <p:spPr>
            <a:xfrm flipV="1">
              <a:off x="1101" y="1226"/>
              <a:ext cx="272" cy="90"/>
            </a:xfrm>
            <a:prstGeom prst="line">
              <a:avLst/>
            </a:prstGeom>
            <a:ln w="9525" cap="flat" cmpd="sng">
              <a:solidFill>
                <a:schemeClr val="tx1"/>
              </a:solidFill>
              <a:prstDash val="solid"/>
              <a:round/>
              <a:headEnd type="none" w="med" len="med"/>
              <a:tailEnd type="none" w="med" len="med"/>
            </a:ln>
          </p:spPr>
        </p:sp>
        <p:sp>
          <p:nvSpPr>
            <p:cNvPr id="27663" name="直接连接符 35855"/>
            <p:cNvSpPr/>
            <p:nvPr>
              <p:custDataLst>
                <p:tags r:id="rId22"/>
              </p:custDataLst>
            </p:nvPr>
          </p:nvSpPr>
          <p:spPr>
            <a:xfrm>
              <a:off x="1373" y="1226"/>
              <a:ext cx="771" cy="90"/>
            </a:xfrm>
            <a:prstGeom prst="line">
              <a:avLst/>
            </a:prstGeom>
            <a:ln w="9525" cap="flat" cmpd="sng">
              <a:solidFill>
                <a:schemeClr val="tx1"/>
              </a:solidFill>
              <a:prstDash val="solid"/>
              <a:round/>
              <a:headEnd type="none" w="med" len="med"/>
              <a:tailEnd type="none" w="med" len="med"/>
            </a:ln>
          </p:spPr>
        </p:sp>
        <p:sp>
          <p:nvSpPr>
            <p:cNvPr id="27664" name="任意多边形 35856"/>
            <p:cNvSpPr/>
            <p:nvPr>
              <p:custDataLst>
                <p:tags r:id="rId23"/>
              </p:custDataLst>
            </p:nvPr>
          </p:nvSpPr>
          <p:spPr>
            <a:xfrm>
              <a:off x="1290" y="1270"/>
              <a:ext cx="10" cy="54"/>
            </a:xfrm>
            <a:custGeom>
              <a:avLst/>
              <a:gdLst/>
              <a:ahLst/>
              <a:cxnLst/>
              <a:pathLst>
                <a:path w="10" h="54">
                  <a:moveTo>
                    <a:pt x="0" y="0"/>
                  </a:moveTo>
                  <a:cubicBezTo>
                    <a:pt x="10" y="42"/>
                    <a:pt x="9" y="24"/>
                    <a:pt x="9" y="54"/>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27665" name="文本框 35857"/>
            <p:cNvSpPr txBox="1"/>
            <p:nvPr>
              <p:custDataLst>
                <p:tags r:id="rId24"/>
              </p:custDataLst>
            </p:nvPr>
          </p:nvSpPr>
          <p:spPr>
            <a:xfrm>
              <a:off x="2177" y="285"/>
              <a:ext cx="1204" cy="288"/>
            </a:xfrm>
            <a:prstGeom prst="rect">
              <a:avLst/>
            </a:prstGeom>
            <a:noFill/>
            <a:ln w="9525">
              <a:noFill/>
            </a:ln>
          </p:spPr>
          <p:txBody>
            <a:bodyPr wrap="none" anchor="t">
              <a:spAutoFit/>
            </a:bodyPr>
            <a:p>
              <a:r>
                <a:rPr lang="en-US" altLang="zh-CN" sz="2400" dirty="0">
                  <a:latin typeface="Arial" panose="020B0604020202020204" pitchFamily="34" charset="0"/>
                </a:rPr>
                <a:t>P(r</a:t>
              </a:r>
              <a:r>
                <a:rPr lang="zh-CN" altLang="en-US" sz="2400" dirty="0">
                  <a:latin typeface="Arial" panose="020B0604020202020204" pitchFamily="34" charset="0"/>
                </a:rPr>
                <a:t>，</a:t>
              </a:r>
              <a:r>
                <a:rPr lang="en-US" altLang="zh-CN" sz="2400" dirty="0">
                  <a:latin typeface="Arial" panose="020B0604020202020204" pitchFamily="34" charset="0"/>
                </a:rPr>
                <a:t>θ</a:t>
              </a:r>
              <a:r>
                <a:rPr lang="zh-CN" altLang="en-US" sz="2400" dirty="0">
                  <a:latin typeface="Arial" panose="020B0604020202020204" pitchFamily="34" charset="0"/>
                </a:rPr>
                <a:t>，</a:t>
              </a:r>
              <a:r>
                <a:rPr lang="en-US" altLang="zh-CN" sz="2400" dirty="0">
                  <a:latin typeface="Arial" panose="020B0604020202020204" pitchFamily="34" charset="0"/>
                </a:rPr>
                <a:t>φ)</a:t>
              </a:r>
              <a:endParaRPr lang="en-US" altLang="zh-CN" sz="2400" dirty="0">
                <a:latin typeface="Arial" panose="020B0604020202020204" pitchFamily="34" charset="0"/>
              </a:endParaRPr>
            </a:p>
          </p:txBody>
        </p:sp>
        <p:sp>
          <p:nvSpPr>
            <p:cNvPr id="27666" name="直接连接符 35858"/>
            <p:cNvSpPr/>
            <p:nvPr>
              <p:custDataLst>
                <p:tags r:id="rId25"/>
              </p:custDataLst>
            </p:nvPr>
          </p:nvSpPr>
          <p:spPr>
            <a:xfrm>
              <a:off x="1056" y="1407"/>
              <a:ext cx="45" cy="0"/>
            </a:xfrm>
            <a:prstGeom prst="line">
              <a:avLst/>
            </a:prstGeom>
            <a:ln w="9525" cap="flat" cmpd="sng">
              <a:solidFill>
                <a:schemeClr val="tx1"/>
              </a:solidFill>
              <a:prstDash val="solid"/>
              <a:round/>
              <a:headEnd type="none" w="med" len="med"/>
              <a:tailEnd type="triangle" w="med" len="med"/>
            </a:ln>
          </p:spPr>
        </p:sp>
        <p:sp>
          <p:nvSpPr>
            <p:cNvPr id="27667" name="直接连接符 35859"/>
            <p:cNvSpPr/>
            <p:nvPr>
              <p:custDataLst>
                <p:tags r:id="rId26"/>
              </p:custDataLst>
            </p:nvPr>
          </p:nvSpPr>
          <p:spPr>
            <a:xfrm flipH="1" flipV="1">
              <a:off x="1373" y="1271"/>
              <a:ext cx="318" cy="454"/>
            </a:xfrm>
            <a:prstGeom prst="line">
              <a:avLst/>
            </a:prstGeom>
            <a:ln w="9525" cap="flat" cmpd="sng">
              <a:solidFill>
                <a:schemeClr val="tx1"/>
              </a:solidFill>
              <a:prstDash val="solid"/>
              <a:round/>
              <a:headEnd type="none" w="med" len="med"/>
              <a:tailEnd type="triangle" w="med" len="med"/>
            </a:ln>
          </p:spPr>
        </p:sp>
        <p:sp>
          <p:nvSpPr>
            <p:cNvPr id="27668" name="文本框 35860"/>
            <p:cNvSpPr txBox="1"/>
            <p:nvPr>
              <p:custDataLst>
                <p:tags r:id="rId27"/>
              </p:custDataLst>
            </p:nvPr>
          </p:nvSpPr>
          <p:spPr>
            <a:xfrm>
              <a:off x="1587" y="1646"/>
              <a:ext cx="282" cy="290"/>
            </a:xfrm>
            <a:prstGeom prst="rect">
              <a:avLst/>
            </a:prstGeom>
            <a:noFill/>
            <a:ln w="9525">
              <a:noFill/>
            </a:ln>
          </p:spPr>
          <p:txBody>
            <a:bodyPr wrap="none" anchor="t">
              <a:spAutoFit/>
            </a:bodyPr>
            <a:p>
              <a:pPr algn="l"/>
              <a:r>
                <a:rPr lang="en-US" altLang="zh-CN" sz="2400" dirty="0">
                  <a:latin typeface="Arial" panose="020B0604020202020204" pitchFamily="34" charset="0"/>
                </a:rPr>
                <a:t>φ’</a:t>
              </a:r>
              <a:endParaRPr lang="en-US" altLang="zh-CN" sz="2400" dirty="0">
                <a:latin typeface="Arial" panose="020B0604020202020204" pitchFamily="34" charset="0"/>
              </a:endParaRPr>
            </a:p>
          </p:txBody>
        </p:sp>
        <p:sp>
          <p:nvSpPr>
            <p:cNvPr id="27669" name="任意多边形 35861"/>
            <p:cNvSpPr/>
            <p:nvPr>
              <p:custDataLst>
                <p:tags r:id="rId28"/>
              </p:custDataLst>
            </p:nvPr>
          </p:nvSpPr>
          <p:spPr>
            <a:xfrm>
              <a:off x="1092" y="937"/>
              <a:ext cx="227" cy="207"/>
            </a:xfrm>
            <a:custGeom>
              <a:avLst/>
              <a:gdLst/>
              <a:ahLst/>
              <a:cxnLst/>
              <a:pathLst>
                <a:path w="227" h="207">
                  <a:moveTo>
                    <a:pt x="0" y="0"/>
                  </a:moveTo>
                  <a:cubicBezTo>
                    <a:pt x="48" y="16"/>
                    <a:pt x="19" y="4"/>
                    <a:pt x="81" y="45"/>
                  </a:cubicBezTo>
                  <a:cubicBezTo>
                    <a:pt x="89" y="50"/>
                    <a:pt x="100" y="49"/>
                    <a:pt x="108" y="54"/>
                  </a:cubicBezTo>
                  <a:cubicBezTo>
                    <a:pt x="127" y="65"/>
                    <a:pt x="162" y="90"/>
                    <a:pt x="162" y="90"/>
                  </a:cubicBezTo>
                  <a:cubicBezTo>
                    <a:pt x="168" y="99"/>
                    <a:pt x="172" y="109"/>
                    <a:pt x="180" y="117"/>
                  </a:cubicBezTo>
                  <a:cubicBezTo>
                    <a:pt x="188" y="125"/>
                    <a:pt x="201" y="126"/>
                    <a:pt x="207" y="135"/>
                  </a:cubicBezTo>
                  <a:cubicBezTo>
                    <a:pt x="227" y="167"/>
                    <a:pt x="225" y="179"/>
                    <a:pt x="225" y="207"/>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27670" name="任意多边形 35862"/>
            <p:cNvSpPr/>
            <p:nvPr>
              <p:custDataLst>
                <p:tags r:id="rId29"/>
              </p:custDataLst>
            </p:nvPr>
          </p:nvSpPr>
          <p:spPr>
            <a:xfrm>
              <a:off x="1101" y="908"/>
              <a:ext cx="227" cy="207"/>
            </a:xfrm>
            <a:custGeom>
              <a:avLst/>
              <a:gdLst/>
              <a:ahLst/>
              <a:cxnLst/>
              <a:pathLst>
                <a:path w="227" h="207">
                  <a:moveTo>
                    <a:pt x="0" y="0"/>
                  </a:moveTo>
                  <a:cubicBezTo>
                    <a:pt x="48" y="16"/>
                    <a:pt x="19" y="4"/>
                    <a:pt x="81" y="45"/>
                  </a:cubicBezTo>
                  <a:cubicBezTo>
                    <a:pt x="89" y="50"/>
                    <a:pt x="100" y="49"/>
                    <a:pt x="108" y="54"/>
                  </a:cubicBezTo>
                  <a:cubicBezTo>
                    <a:pt x="127" y="65"/>
                    <a:pt x="162" y="90"/>
                    <a:pt x="162" y="90"/>
                  </a:cubicBezTo>
                  <a:cubicBezTo>
                    <a:pt x="168" y="99"/>
                    <a:pt x="172" y="109"/>
                    <a:pt x="180" y="117"/>
                  </a:cubicBezTo>
                  <a:cubicBezTo>
                    <a:pt x="188" y="125"/>
                    <a:pt x="201" y="126"/>
                    <a:pt x="207" y="135"/>
                  </a:cubicBezTo>
                  <a:cubicBezTo>
                    <a:pt x="227" y="167"/>
                    <a:pt x="225" y="179"/>
                    <a:pt x="225" y="207"/>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27671" name="文本框 35863"/>
            <p:cNvSpPr txBox="1"/>
            <p:nvPr>
              <p:custDataLst>
                <p:tags r:id="rId30"/>
              </p:custDataLst>
            </p:nvPr>
          </p:nvSpPr>
          <p:spPr>
            <a:xfrm>
              <a:off x="874" y="1134"/>
              <a:ext cx="223" cy="288"/>
            </a:xfrm>
            <a:prstGeom prst="rect">
              <a:avLst/>
            </a:prstGeom>
            <a:noFill/>
            <a:ln w="9525">
              <a:noFill/>
            </a:ln>
          </p:spPr>
          <p:txBody>
            <a:bodyPr wrap="none" anchor="t">
              <a:spAutoFit/>
            </a:bodyPr>
            <a:p>
              <a:r>
                <a:rPr lang="en-US" altLang="zh-CN" sz="2400" dirty="0">
                  <a:latin typeface="Arial" panose="020B0604020202020204" pitchFamily="34" charset="0"/>
                </a:rPr>
                <a:t>a</a:t>
              </a:r>
              <a:endParaRPr lang="en-US" altLang="zh-CN" sz="2400" dirty="0">
                <a:latin typeface="Arial" panose="020B0604020202020204" pitchFamily="34" charset="0"/>
              </a:endParaRPr>
            </a:p>
          </p:txBody>
        </p:sp>
      </p:grpSp>
      <p:grpSp>
        <p:nvGrpSpPr>
          <p:cNvPr id="27672" name="组合 35864"/>
          <p:cNvGrpSpPr/>
          <p:nvPr/>
        </p:nvGrpSpPr>
        <p:grpSpPr>
          <a:xfrm>
            <a:off x="7700010" y="2635250"/>
            <a:ext cx="3148330" cy="3673475"/>
            <a:chOff x="0" y="0"/>
            <a:chExt cx="1741" cy="2314"/>
          </a:xfrm>
        </p:grpSpPr>
        <p:sp>
          <p:nvSpPr>
            <p:cNvPr id="27673" name="直接连接符 35865"/>
            <p:cNvSpPr/>
            <p:nvPr>
              <p:custDataLst>
                <p:tags r:id="rId31"/>
              </p:custDataLst>
            </p:nvPr>
          </p:nvSpPr>
          <p:spPr>
            <a:xfrm>
              <a:off x="0" y="1542"/>
              <a:ext cx="1496" cy="0"/>
            </a:xfrm>
            <a:prstGeom prst="line">
              <a:avLst/>
            </a:prstGeom>
            <a:ln w="9525" cap="flat" cmpd="sng">
              <a:solidFill>
                <a:schemeClr val="tx1"/>
              </a:solidFill>
              <a:prstDash val="solid"/>
              <a:round/>
              <a:headEnd type="none" w="med" len="med"/>
              <a:tailEnd type="triangle" w="med" len="med"/>
            </a:ln>
          </p:spPr>
        </p:sp>
        <p:sp>
          <p:nvSpPr>
            <p:cNvPr id="27674" name="直接连接符 35866"/>
            <p:cNvSpPr/>
            <p:nvPr>
              <p:custDataLst>
                <p:tags r:id="rId32"/>
              </p:custDataLst>
            </p:nvPr>
          </p:nvSpPr>
          <p:spPr>
            <a:xfrm flipV="1">
              <a:off x="680" y="182"/>
              <a:ext cx="0" cy="2132"/>
            </a:xfrm>
            <a:prstGeom prst="line">
              <a:avLst/>
            </a:prstGeom>
            <a:ln w="9525" cap="flat" cmpd="sng">
              <a:solidFill>
                <a:schemeClr val="tx1"/>
              </a:solidFill>
              <a:prstDash val="solid"/>
              <a:round/>
              <a:headEnd type="none" w="med" len="med"/>
              <a:tailEnd type="triangle" w="med" len="med"/>
            </a:ln>
          </p:spPr>
        </p:sp>
        <p:sp>
          <p:nvSpPr>
            <p:cNvPr id="27675" name="椭圆 35867"/>
            <p:cNvSpPr/>
            <p:nvPr>
              <p:custDataLst>
                <p:tags r:id="rId33"/>
              </p:custDataLst>
            </p:nvPr>
          </p:nvSpPr>
          <p:spPr>
            <a:xfrm>
              <a:off x="381" y="1180"/>
              <a:ext cx="590" cy="680"/>
            </a:xfrm>
            <a:prstGeom prst="ellipse">
              <a:avLst/>
            </a:prstGeom>
            <a:noFill/>
            <a:ln w="9525" cap="flat" cmpd="sng">
              <a:solidFill>
                <a:schemeClr val="tx1"/>
              </a:solidFill>
              <a:prstDash val="solid"/>
              <a:round/>
              <a:headEnd type="none" w="med" len="med"/>
              <a:tailEnd type="none" w="med" len="med"/>
            </a:ln>
          </p:spPr>
          <p:txBody>
            <a:bodyPr anchor="t"/>
            <a:p>
              <a:endParaRPr lang="zh-CN" altLang="en-US">
                <a:latin typeface="Arial" panose="020B0604020202020204" pitchFamily="34" charset="0"/>
              </a:endParaRPr>
            </a:p>
          </p:txBody>
        </p:sp>
        <p:sp>
          <p:nvSpPr>
            <p:cNvPr id="27676" name="直接连接符 35868"/>
            <p:cNvSpPr/>
            <p:nvPr>
              <p:custDataLst>
                <p:tags r:id="rId34"/>
              </p:custDataLst>
            </p:nvPr>
          </p:nvSpPr>
          <p:spPr>
            <a:xfrm flipV="1">
              <a:off x="861" y="1724"/>
              <a:ext cx="46" cy="45"/>
            </a:xfrm>
            <a:prstGeom prst="line">
              <a:avLst/>
            </a:prstGeom>
            <a:ln w="9525" cap="flat" cmpd="sng">
              <a:solidFill>
                <a:schemeClr val="tx1"/>
              </a:solidFill>
              <a:prstDash val="solid"/>
              <a:round/>
              <a:headEnd type="none" w="med" len="med"/>
              <a:tailEnd type="triangle" w="med" len="med"/>
            </a:ln>
          </p:spPr>
        </p:sp>
        <p:sp>
          <p:nvSpPr>
            <p:cNvPr id="27677" name="椭圆 35869"/>
            <p:cNvSpPr/>
            <p:nvPr>
              <p:custDataLst>
                <p:tags r:id="rId35"/>
              </p:custDataLst>
            </p:nvPr>
          </p:nvSpPr>
          <p:spPr>
            <a:xfrm>
              <a:off x="653" y="454"/>
              <a:ext cx="45" cy="45"/>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endParaRPr lang="zh-CN" altLang="en-US">
                <a:latin typeface="Arial" panose="020B0604020202020204" pitchFamily="34" charset="0"/>
              </a:endParaRPr>
            </a:p>
          </p:txBody>
        </p:sp>
        <p:sp>
          <p:nvSpPr>
            <p:cNvPr id="27678" name="文本框 35870"/>
            <p:cNvSpPr txBox="1"/>
            <p:nvPr>
              <p:custDataLst>
                <p:tags r:id="rId36"/>
              </p:custDataLst>
            </p:nvPr>
          </p:nvSpPr>
          <p:spPr>
            <a:xfrm>
              <a:off x="1529" y="1373"/>
              <a:ext cx="212" cy="290"/>
            </a:xfrm>
            <a:prstGeom prst="rect">
              <a:avLst/>
            </a:prstGeom>
            <a:noFill/>
            <a:ln w="9525">
              <a:noFill/>
            </a:ln>
          </p:spPr>
          <p:txBody>
            <a:bodyPr wrap="square" anchor="t">
              <a:spAutoFit/>
            </a:bodyPr>
            <a:p>
              <a:r>
                <a:rPr lang="en-US" altLang="zh-CN" sz="2400" dirty="0">
                  <a:latin typeface="Arial" panose="020B0604020202020204" pitchFamily="34" charset="0"/>
                </a:rPr>
                <a:t>x</a:t>
              </a:r>
              <a:endParaRPr lang="en-US" altLang="zh-CN" sz="2400" dirty="0">
                <a:latin typeface="Arial" panose="020B0604020202020204" pitchFamily="34" charset="0"/>
              </a:endParaRPr>
            </a:p>
          </p:txBody>
        </p:sp>
        <p:sp>
          <p:nvSpPr>
            <p:cNvPr id="27679" name="文本框 35871"/>
            <p:cNvSpPr txBox="1"/>
            <p:nvPr>
              <p:custDataLst>
                <p:tags r:id="rId37"/>
              </p:custDataLst>
            </p:nvPr>
          </p:nvSpPr>
          <p:spPr>
            <a:xfrm>
              <a:off x="725" y="0"/>
              <a:ext cx="212" cy="290"/>
            </a:xfrm>
            <a:prstGeom prst="rect">
              <a:avLst/>
            </a:prstGeom>
            <a:noFill/>
            <a:ln w="9525">
              <a:noFill/>
            </a:ln>
          </p:spPr>
          <p:txBody>
            <a:bodyPr wrap="square" anchor="t">
              <a:spAutoFit/>
            </a:bodyPr>
            <a:p>
              <a:r>
                <a:rPr lang="en-US" altLang="zh-CN" sz="2400" dirty="0">
                  <a:latin typeface="Arial" panose="020B0604020202020204" pitchFamily="34" charset="0"/>
                </a:rPr>
                <a:t>y</a:t>
              </a:r>
              <a:endParaRPr lang="en-US" altLang="zh-CN" sz="2400" dirty="0">
                <a:latin typeface="Arial" panose="020B0604020202020204" pitchFamily="34" charset="0"/>
              </a:endParaRPr>
            </a:p>
          </p:txBody>
        </p:sp>
        <p:sp>
          <p:nvSpPr>
            <p:cNvPr id="27680" name="直接连接符 35872"/>
            <p:cNvSpPr/>
            <p:nvPr>
              <p:custDataLst>
                <p:tags r:id="rId38"/>
              </p:custDataLst>
            </p:nvPr>
          </p:nvSpPr>
          <p:spPr>
            <a:xfrm flipH="1" flipV="1">
              <a:off x="453" y="1271"/>
              <a:ext cx="227" cy="272"/>
            </a:xfrm>
            <a:prstGeom prst="line">
              <a:avLst/>
            </a:prstGeom>
            <a:ln w="9525" cap="flat" cmpd="sng">
              <a:solidFill>
                <a:schemeClr val="tx1"/>
              </a:solidFill>
              <a:prstDash val="solid"/>
              <a:round/>
              <a:headEnd type="none" w="med" len="med"/>
              <a:tailEnd type="triangle" w="med" len="med"/>
            </a:ln>
          </p:spPr>
        </p:sp>
        <p:sp>
          <p:nvSpPr>
            <p:cNvPr id="27681" name="直接连接符 35873"/>
            <p:cNvSpPr/>
            <p:nvPr>
              <p:custDataLst>
                <p:tags r:id="rId39"/>
              </p:custDataLst>
            </p:nvPr>
          </p:nvSpPr>
          <p:spPr>
            <a:xfrm flipH="1">
              <a:off x="363" y="1271"/>
              <a:ext cx="90" cy="91"/>
            </a:xfrm>
            <a:prstGeom prst="line">
              <a:avLst/>
            </a:prstGeom>
            <a:ln w="9525" cap="flat" cmpd="sng">
              <a:solidFill>
                <a:schemeClr val="tx1"/>
              </a:solidFill>
              <a:prstDash val="solid"/>
              <a:round/>
              <a:headEnd type="none" w="med" len="med"/>
              <a:tailEnd type="triangle" w="med" len="med"/>
            </a:ln>
          </p:spPr>
        </p:sp>
        <p:sp>
          <p:nvSpPr>
            <p:cNvPr id="27682" name="直接连接符 35874"/>
            <p:cNvSpPr/>
            <p:nvPr>
              <p:custDataLst>
                <p:tags r:id="rId40"/>
              </p:custDataLst>
            </p:nvPr>
          </p:nvSpPr>
          <p:spPr>
            <a:xfrm flipH="1">
              <a:off x="499" y="500"/>
              <a:ext cx="181" cy="272"/>
            </a:xfrm>
            <a:prstGeom prst="line">
              <a:avLst/>
            </a:prstGeom>
            <a:ln w="9525" cap="flat" cmpd="sng">
              <a:solidFill>
                <a:schemeClr val="tx1"/>
              </a:solidFill>
              <a:prstDash val="solid"/>
              <a:round/>
              <a:headEnd type="none" w="med" len="med"/>
              <a:tailEnd type="triangle" w="med" len="med"/>
            </a:ln>
          </p:spPr>
        </p:sp>
        <p:sp>
          <p:nvSpPr>
            <p:cNvPr id="27683" name="直接连接符 35875"/>
            <p:cNvSpPr/>
            <p:nvPr>
              <p:custDataLst>
                <p:tags r:id="rId41"/>
              </p:custDataLst>
            </p:nvPr>
          </p:nvSpPr>
          <p:spPr>
            <a:xfrm flipH="1" flipV="1">
              <a:off x="816" y="1225"/>
              <a:ext cx="91" cy="91"/>
            </a:xfrm>
            <a:prstGeom prst="line">
              <a:avLst/>
            </a:prstGeom>
            <a:ln w="9525" cap="flat" cmpd="sng">
              <a:solidFill>
                <a:schemeClr val="tx1"/>
              </a:solidFill>
              <a:prstDash val="solid"/>
              <a:round/>
              <a:headEnd type="none" w="med" len="med"/>
              <a:tailEnd type="triangle" w="med" len="med"/>
            </a:ln>
          </p:spPr>
        </p:sp>
        <p:sp>
          <p:nvSpPr>
            <p:cNvPr id="27684" name="直接连接符 35876"/>
            <p:cNvSpPr/>
            <p:nvPr>
              <p:custDataLst>
                <p:tags r:id="rId42"/>
              </p:custDataLst>
            </p:nvPr>
          </p:nvSpPr>
          <p:spPr>
            <a:xfrm flipH="1" flipV="1">
              <a:off x="453" y="182"/>
              <a:ext cx="227" cy="272"/>
            </a:xfrm>
            <a:prstGeom prst="line">
              <a:avLst/>
            </a:prstGeom>
            <a:ln w="9525" cap="flat" cmpd="sng">
              <a:solidFill>
                <a:schemeClr val="tx1"/>
              </a:solidFill>
              <a:prstDash val="solid"/>
              <a:round/>
              <a:headEnd type="none" w="med" len="med"/>
              <a:tailEnd type="triangle" w="med" len="med"/>
            </a:ln>
          </p:spPr>
        </p:sp>
        <p:sp>
          <p:nvSpPr>
            <p:cNvPr id="27685" name="直接连接符 35877"/>
            <p:cNvSpPr/>
            <p:nvPr>
              <p:custDataLst>
                <p:tags r:id="rId43"/>
              </p:custDataLst>
            </p:nvPr>
          </p:nvSpPr>
          <p:spPr>
            <a:xfrm flipH="1">
              <a:off x="127" y="481"/>
              <a:ext cx="544" cy="0"/>
            </a:xfrm>
            <a:prstGeom prst="line">
              <a:avLst/>
            </a:prstGeom>
            <a:ln w="9525" cap="flat" cmpd="sng">
              <a:solidFill>
                <a:schemeClr val="tx1"/>
              </a:solidFill>
              <a:prstDash val="solid"/>
              <a:round/>
              <a:headEnd type="none" w="med" len="med"/>
              <a:tailEnd type="triangle" w="med" len="med"/>
            </a:ln>
          </p:spPr>
        </p:sp>
        <p:sp>
          <p:nvSpPr>
            <p:cNvPr id="27686" name="任意多边形 35878"/>
            <p:cNvSpPr/>
            <p:nvPr>
              <p:custDataLst>
                <p:tags r:id="rId44"/>
              </p:custDataLst>
            </p:nvPr>
          </p:nvSpPr>
          <p:spPr>
            <a:xfrm>
              <a:off x="576" y="1392"/>
              <a:ext cx="81" cy="66"/>
            </a:xfrm>
            <a:custGeom>
              <a:avLst/>
              <a:gdLst/>
              <a:ahLst/>
              <a:cxnLst/>
              <a:pathLst>
                <a:path w="81" h="66">
                  <a:moveTo>
                    <a:pt x="0" y="66"/>
                  </a:moveTo>
                  <a:cubicBezTo>
                    <a:pt x="44" y="0"/>
                    <a:pt x="14" y="12"/>
                    <a:pt x="81" y="12"/>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27687" name="任意多边形 35879"/>
            <p:cNvSpPr/>
            <p:nvPr>
              <p:custDataLst>
                <p:tags r:id="rId45"/>
              </p:custDataLst>
            </p:nvPr>
          </p:nvSpPr>
          <p:spPr>
            <a:xfrm>
              <a:off x="576" y="513"/>
              <a:ext cx="45" cy="54"/>
            </a:xfrm>
            <a:custGeom>
              <a:avLst/>
              <a:gdLst/>
              <a:ahLst/>
              <a:cxnLst/>
              <a:pathLst>
                <a:path w="45" h="54">
                  <a:moveTo>
                    <a:pt x="0" y="0"/>
                  </a:moveTo>
                  <a:cubicBezTo>
                    <a:pt x="9" y="27"/>
                    <a:pt x="12" y="54"/>
                    <a:pt x="45" y="54"/>
                  </a:cubicBezTo>
                </a:path>
              </a:pathLst>
            </a:custGeom>
            <a:noFill/>
            <a:ln w="9525" cap="flat" cmpd="sng">
              <a:solidFill>
                <a:schemeClr val="tx1"/>
              </a:solidFill>
              <a:prstDash val="solid"/>
              <a:round/>
              <a:headEnd type="none" w="med" len="med"/>
              <a:tailEnd type="none" w="med" len="med"/>
            </a:ln>
          </p:spPr>
          <p:txBody>
            <a:bodyPr/>
            <a:p>
              <a:endParaRPr lang="zh-CN" altLang="en-US"/>
            </a:p>
          </p:txBody>
        </p:sp>
      </p:grpSp>
      <p:sp>
        <p:nvSpPr>
          <p:cNvPr id="27688" name="文本框 35880"/>
          <p:cNvSpPr txBox="1"/>
          <p:nvPr>
            <p:custDataLst>
              <p:tags r:id="rId46"/>
            </p:custDataLst>
          </p:nvPr>
        </p:nvSpPr>
        <p:spPr>
          <a:xfrm>
            <a:off x="1146810" y="1436370"/>
            <a:ext cx="9701530" cy="1198880"/>
          </a:xfrm>
          <a:prstGeom prst="rect">
            <a:avLst/>
          </a:prstGeom>
          <a:noFill/>
          <a:ln w="9525">
            <a:noFill/>
          </a:ln>
        </p:spPr>
        <p:txBody>
          <a:bodyPr wrap="square" anchor="t">
            <a:spAutoFit/>
          </a:bodyPr>
          <a:p>
            <a:pPr>
              <a:lnSpc>
                <a:spcPct val="150000"/>
              </a:lnSpc>
            </a:pPr>
            <a:r>
              <a:rPr lang="zh-CN" altLang="en-US" sz="2400" dirty="0">
                <a:latin typeface="Arial" panose="020B0604020202020204" pitchFamily="34" charset="0"/>
              </a:rPr>
              <a:t>带电小电流圆环，当其尺寸与场点到圆环中央的距离相比，远远小于该距离时，可以将其看作一个磁偶极子。</a:t>
            </a:r>
            <a:endParaRPr lang="zh-CN" altLang="en-US" sz="2400" dirty="0">
              <a:latin typeface="Arial" panose="020B0604020202020204" pitchFamily="34" charset="0"/>
            </a:endParaRPr>
          </a:p>
        </p:txBody>
      </p:sp>
      <p:sp>
        <p:nvSpPr>
          <p:cNvPr id="27689" name="文本框 35881"/>
          <p:cNvSpPr txBox="1"/>
          <p:nvPr>
            <p:custDataLst>
              <p:tags r:id="rId47"/>
            </p:custDataLst>
          </p:nvPr>
        </p:nvSpPr>
        <p:spPr>
          <a:xfrm>
            <a:off x="4510723" y="4456113"/>
            <a:ext cx="404812" cy="457200"/>
          </a:xfrm>
          <a:prstGeom prst="rect">
            <a:avLst/>
          </a:prstGeom>
          <a:noFill/>
          <a:ln w="9525">
            <a:noFill/>
          </a:ln>
        </p:spPr>
        <p:txBody>
          <a:bodyPr wrap="none" anchor="t">
            <a:spAutoFit/>
          </a:bodyPr>
          <a:p>
            <a:r>
              <a:rPr lang="en-US" altLang="zh-CN" sz="2400" dirty="0">
                <a:latin typeface="Arial" panose="020B0604020202020204" pitchFamily="34" charset="0"/>
              </a:rPr>
              <a:t>R</a:t>
            </a:r>
            <a:endParaRPr lang="en-US" altLang="zh-CN" sz="2400" dirty="0">
              <a:latin typeface="Arial" panose="020B0604020202020204" pitchFamily="34" charset="0"/>
            </a:endParaRPr>
          </a:p>
        </p:txBody>
      </p:sp>
      <p:sp>
        <p:nvSpPr>
          <p:cNvPr id="2" name="文本框 1"/>
          <p:cNvSpPr txBox="1"/>
          <p:nvPr>
            <p:custDataLst>
              <p:tags r:id="rId48"/>
            </p:custDataLst>
          </p:nvPr>
        </p:nvSpPr>
        <p:spPr>
          <a:xfrm>
            <a:off x="3735705" y="4284980"/>
            <a:ext cx="309880" cy="368300"/>
          </a:xfrm>
          <a:prstGeom prst="rect">
            <a:avLst/>
          </a:prstGeom>
          <a:noFill/>
        </p:spPr>
        <p:txBody>
          <a:bodyPr wrap="none" rtlCol="0" anchor="t">
            <a:spAutoFit/>
          </a:bodyPr>
          <a:p>
            <a:r>
              <a:rPr lang="en-US" altLang="zh-CN" dirty="0">
                <a:sym typeface="+mn-ea"/>
              </a:rPr>
              <a:t>θ</a:t>
            </a:r>
            <a:endParaRPr lang="zh-CN" altLang="en-US"/>
          </a:p>
        </p:txBody>
      </p:sp>
      <p:sp>
        <p:nvSpPr>
          <p:cNvPr id="4" name="文本框 3"/>
          <p:cNvSpPr txBox="1"/>
          <p:nvPr>
            <p:custDataLst>
              <p:tags r:id="rId49"/>
            </p:custDataLst>
          </p:nvPr>
        </p:nvSpPr>
        <p:spPr>
          <a:xfrm>
            <a:off x="4149090" y="4288790"/>
            <a:ext cx="259080" cy="368300"/>
          </a:xfrm>
          <a:prstGeom prst="rect">
            <a:avLst/>
          </a:prstGeom>
          <a:noFill/>
        </p:spPr>
        <p:txBody>
          <a:bodyPr wrap="none" rtlCol="0" anchor="t">
            <a:spAutoFit/>
          </a:bodyPr>
          <a:p>
            <a:r>
              <a:rPr lang="en-US" altLang="zh-CN" dirty="0">
                <a:sym typeface="+mn-ea"/>
              </a:rPr>
              <a:t>r</a:t>
            </a:r>
            <a:endParaRPr lang="zh-CN" altLang="en-US"/>
          </a:p>
        </p:txBody>
      </p:sp>
      <p:sp>
        <p:nvSpPr>
          <p:cNvPr id="6" name="文本框 5"/>
          <p:cNvSpPr txBox="1"/>
          <p:nvPr>
            <p:custDataLst>
              <p:tags r:id="rId50"/>
            </p:custDataLst>
          </p:nvPr>
        </p:nvSpPr>
        <p:spPr>
          <a:xfrm>
            <a:off x="4314190" y="4857750"/>
            <a:ext cx="309880" cy="368300"/>
          </a:xfrm>
          <a:prstGeom prst="rect">
            <a:avLst/>
          </a:prstGeom>
          <a:noFill/>
        </p:spPr>
        <p:txBody>
          <a:bodyPr wrap="none" rtlCol="0" anchor="t">
            <a:spAutoFit/>
          </a:bodyPr>
          <a:p>
            <a:r>
              <a:rPr lang="en-US" altLang="zh-CN"/>
              <a:t>u</a:t>
            </a:r>
            <a:endParaRPr lang="en-US" altLang="zh-CN"/>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5</a:t>
            </a:r>
            <a:r>
              <a:rPr lang="zh-CN" sz="2800" dirty="0" err="1"/>
              <a:t>、</a:t>
            </a:r>
            <a:r>
              <a:rPr sz="2800" dirty="0" err="1"/>
              <a:t>磁偶极子</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3.5.1 </a:t>
            </a:r>
            <a:r>
              <a:rPr sz="2400" b="1" kern="0">
                <a:sym typeface="+mn-ea"/>
              </a:rPr>
              <a:t>磁偶极子的磁场</a:t>
            </a:r>
            <a:endParaRPr sz="2400" b="1" kern="0">
              <a:sym typeface="+mn-ea"/>
            </a:endParaRPr>
          </a:p>
        </p:txBody>
      </p:sp>
      <p:graphicFrame>
        <p:nvGraphicFramePr>
          <p:cNvPr id="28674" name="对象 36866"/>
          <p:cNvGraphicFramePr>
            <a:graphicFrameLocks noChangeAspect="1"/>
          </p:cNvGraphicFramePr>
          <p:nvPr>
            <p:custDataLst>
              <p:tags r:id="rId10"/>
            </p:custDataLst>
          </p:nvPr>
        </p:nvGraphicFramePr>
        <p:xfrm>
          <a:off x="3402172" y="2101215"/>
          <a:ext cx="4078605" cy="1044575"/>
        </p:xfrm>
        <a:graphic>
          <a:graphicData uri="http://schemas.openxmlformats.org/presentationml/2006/ole">
            <mc:AlternateContent xmlns:mc="http://schemas.openxmlformats.org/markup-compatibility/2006">
              <mc:Choice xmlns:v="urn:schemas-microsoft-com:vml" Requires="v">
                <p:oleObj spid="_x0000_s3119" name="" r:id="rId11" imgW="1638300" imgH="419100" progId="Equation.DSMT4">
                  <p:embed/>
                </p:oleObj>
              </mc:Choice>
              <mc:Fallback>
                <p:oleObj name="" r:id="rId11" imgW="1638300" imgH="419100" progId="Equation.DSMT4">
                  <p:embed/>
                  <p:pic>
                    <p:nvPicPr>
                      <p:cNvPr id="0" name="图片 3118"/>
                      <p:cNvPicPr/>
                      <p:nvPr/>
                    </p:nvPicPr>
                    <p:blipFill>
                      <a:blip r:embed="rId12"/>
                      <a:stretch>
                        <a:fillRect/>
                      </a:stretch>
                    </p:blipFill>
                    <p:spPr>
                      <a:xfrm>
                        <a:off x="3402172" y="2101215"/>
                        <a:ext cx="4078605" cy="1044575"/>
                      </a:xfrm>
                      <a:prstGeom prst="rect">
                        <a:avLst/>
                      </a:prstGeom>
                      <a:noFill/>
                      <a:ln w="38100">
                        <a:noFill/>
                        <a:miter/>
                      </a:ln>
                    </p:spPr>
                  </p:pic>
                </p:oleObj>
              </mc:Fallback>
            </mc:AlternateContent>
          </a:graphicData>
        </a:graphic>
      </p:graphicFrame>
      <p:graphicFrame>
        <p:nvGraphicFramePr>
          <p:cNvPr id="28676" name="对象 36868"/>
          <p:cNvGraphicFramePr>
            <a:graphicFrameLocks noChangeAspect="1"/>
          </p:cNvGraphicFramePr>
          <p:nvPr>
            <p:custDataLst>
              <p:tags r:id="rId13"/>
            </p:custDataLst>
          </p:nvPr>
        </p:nvGraphicFramePr>
        <p:xfrm>
          <a:off x="1673384" y="3548539"/>
          <a:ext cx="6383655" cy="701040"/>
        </p:xfrm>
        <a:graphic>
          <a:graphicData uri="http://schemas.openxmlformats.org/presentationml/2006/ole">
            <mc:AlternateContent xmlns:mc="http://schemas.openxmlformats.org/markup-compatibility/2006">
              <mc:Choice xmlns:v="urn:schemas-microsoft-com:vml" Requires="v">
                <p:oleObj spid="_x0000_s3120" name="" r:id="rId14" imgW="2540000" imgH="279400" progId="Equation.DSMT4">
                  <p:embed/>
                </p:oleObj>
              </mc:Choice>
              <mc:Fallback>
                <p:oleObj name="" r:id="rId14" imgW="2540000" imgH="279400" progId="Equation.DSMT4">
                  <p:embed/>
                  <p:pic>
                    <p:nvPicPr>
                      <p:cNvPr id="0" name="图片 3119"/>
                      <p:cNvPicPr/>
                      <p:nvPr/>
                    </p:nvPicPr>
                    <p:blipFill>
                      <a:blip r:embed="rId15"/>
                      <a:stretch>
                        <a:fillRect/>
                      </a:stretch>
                    </p:blipFill>
                    <p:spPr>
                      <a:xfrm>
                        <a:off x="1673384" y="3548539"/>
                        <a:ext cx="6383655" cy="701040"/>
                      </a:xfrm>
                      <a:prstGeom prst="rect">
                        <a:avLst/>
                      </a:prstGeom>
                      <a:noFill/>
                      <a:ln w="38100">
                        <a:noFill/>
                        <a:miter/>
                      </a:ln>
                    </p:spPr>
                  </p:pic>
                </p:oleObj>
              </mc:Fallback>
            </mc:AlternateContent>
          </a:graphicData>
        </a:graphic>
      </p:graphicFrame>
      <p:graphicFrame>
        <p:nvGraphicFramePr>
          <p:cNvPr id="28678" name="对象 36870"/>
          <p:cNvGraphicFramePr>
            <a:graphicFrameLocks noChangeAspect="1"/>
          </p:cNvGraphicFramePr>
          <p:nvPr>
            <p:custDataLst>
              <p:tags r:id="rId16"/>
            </p:custDataLst>
          </p:nvPr>
        </p:nvGraphicFramePr>
        <p:xfrm>
          <a:off x="1913255" y="4980940"/>
          <a:ext cx="7343775" cy="1104900"/>
        </p:xfrm>
        <a:graphic>
          <a:graphicData uri="http://schemas.openxmlformats.org/presentationml/2006/ole">
            <mc:AlternateContent xmlns:mc="http://schemas.openxmlformats.org/markup-compatibility/2006">
              <mc:Choice xmlns:v="urn:schemas-microsoft-com:vml" Requires="v">
                <p:oleObj spid="_x0000_s3123" name="" r:id="rId17" imgW="3733800" imgH="558800" progId="Equation.DSMT4">
                  <p:embed/>
                </p:oleObj>
              </mc:Choice>
              <mc:Fallback>
                <p:oleObj name="" r:id="rId17" imgW="3733800" imgH="558800" progId="Equation.DSMT4">
                  <p:embed/>
                  <p:pic>
                    <p:nvPicPr>
                      <p:cNvPr id="0" name="图片 3122"/>
                      <p:cNvPicPr/>
                      <p:nvPr/>
                    </p:nvPicPr>
                    <p:blipFill>
                      <a:blip r:embed="rId18"/>
                      <a:stretch>
                        <a:fillRect/>
                      </a:stretch>
                    </p:blipFill>
                    <p:spPr>
                      <a:xfrm>
                        <a:off x="1913255" y="4980940"/>
                        <a:ext cx="7343775" cy="1104900"/>
                      </a:xfrm>
                      <a:prstGeom prst="rect">
                        <a:avLst/>
                      </a:prstGeom>
                      <a:noFill/>
                      <a:ln w="38100">
                        <a:noFill/>
                        <a:miter/>
                      </a:ln>
                    </p:spPr>
                  </p:pic>
                </p:oleObj>
              </mc:Fallback>
            </mc:AlternateContent>
          </a:graphicData>
        </a:graphic>
      </p:graphicFrame>
      <p:sp>
        <p:nvSpPr>
          <p:cNvPr id="28679" name="文本框 36871"/>
          <p:cNvSpPr txBox="1"/>
          <p:nvPr>
            <p:custDataLst>
              <p:tags r:id="rId19"/>
            </p:custDataLst>
          </p:nvPr>
        </p:nvSpPr>
        <p:spPr>
          <a:xfrm>
            <a:off x="1319530" y="1380490"/>
            <a:ext cx="2926080" cy="460375"/>
          </a:xfrm>
          <a:prstGeom prst="rect">
            <a:avLst/>
          </a:prstGeom>
          <a:noFill/>
          <a:ln w="9525">
            <a:noFill/>
          </a:ln>
        </p:spPr>
        <p:txBody>
          <a:bodyPr wrap="none" anchor="t">
            <a:spAutoFit/>
          </a:bodyPr>
          <a:p>
            <a:r>
              <a:rPr lang="zh-CN" altLang="en-US" sz="2400" dirty="0">
                <a:latin typeface="Arial" panose="020B0604020202020204" pitchFamily="34" charset="0"/>
              </a:rPr>
              <a:t>由上图，可以得到：</a:t>
            </a:r>
            <a:endParaRPr lang="zh-CN" altLang="en-US" sz="2400" dirty="0">
              <a:latin typeface="Arial" panose="020B0604020202020204" pitchFamily="34" charset="0"/>
            </a:endParaRPr>
          </a:p>
        </p:txBody>
      </p:sp>
      <p:sp>
        <p:nvSpPr>
          <p:cNvPr id="28680" name="文本框 36872"/>
          <p:cNvSpPr txBox="1"/>
          <p:nvPr>
            <p:custDataLst>
              <p:tags r:id="rId20"/>
            </p:custDataLst>
          </p:nvPr>
        </p:nvSpPr>
        <p:spPr>
          <a:xfrm>
            <a:off x="1319530" y="2820353"/>
            <a:ext cx="1097280" cy="460375"/>
          </a:xfrm>
          <a:prstGeom prst="rect">
            <a:avLst/>
          </a:prstGeom>
          <a:noFill/>
          <a:ln w="9525">
            <a:noFill/>
          </a:ln>
        </p:spPr>
        <p:txBody>
          <a:bodyPr wrap="none" anchor="t">
            <a:spAutoFit/>
          </a:bodyPr>
          <a:p>
            <a:r>
              <a:rPr lang="zh-CN" altLang="en-US" sz="2400" dirty="0">
                <a:latin typeface="Arial" panose="020B0604020202020204" pitchFamily="34" charset="0"/>
              </a:rPr>
              <a:t>其中：</a:t>
            </a:r>
            <a:endParaRPr lang="zh-CN" altLang="en-US" sz="2400" dirty="0">
              <a:latin typeface="Arial" panose="020B0604020202020204" pitchFamily="34" charset="0"/>
            </a:endParaRPr>
          </a:p>
        </p:txBody>
      </p:sp>
      <p:sp>
        <p:nvSpPr>
          <p:cNvPr id="28681" name="文本框 36873"/>
          <p:cNvSpPr txBox="1"/>
          <p:nvPr>
            <p:custDataLst>
              <p:tags r:id="rId21"/>
            </p:custDataLst>
          </p:nvPr>
        </p:nvSpPr>
        <p:spPr>
          <a:xfrm>
            <a:off x="1319530" y="4331653"/>
            <a:ext cx="2316480" cy="460375"/>
          </a:xfrm>
          <a:prstGeom prst="rect">
            <a:avLst/>
          </a:prstGeom>
          <a:noFill/>
          <a:ln w="9525">
            <a:noFill/>
          </a:ln>
        </p:spPr>
        <p:txBody>
          <a:bodyPr wrap="none" anchor="t">
            <a:spAutoFit/>
          </a:bodyPr>
          <a:p>
            <a:r>
              <a:rPr lang="zh-CN" altLang="en-US" sz="2400" dirty="0">
                <a:latin typeface="Arial" panose="020B0604020202020204" pitchFamily="34" charset="0"/>
              </a:rPr>
              <a:t>根据题目条件：</a:t>
            </a:r>
            <a:endParaRPr lang="zh-CN" altLang="en-US" sz="24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5</a:t>
            </a:r>
            <a:r>
              <a:rPr lang="zh-CN" sz="2800" dirty="0" err="1"/>
              <a:t>、</a:t>
            </a:r>
            <a:r>
              <a:rPr sz="2800" dirty="0" err="1"/>
              <a:t>磁偶极子</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3.5.1 </a:t>
            </a:r>
            <a:r>
              <a:rPr sz="2400" b="1" kern="0">
                <a:sym typeface="+mn-ea"/>
              </a:rPr>
              <a:t>磁偶极子的磁场</a:t>
            </a:r>
            <a:endParaRPr sz="2400" b="1" kern="0">
              <a:sym typeface="+mn-ea"/>
            </a:endParaRPr>
          </a:p>
        </p:txBody>
      </p:sp>
      <p:graphicFrame>
        <p:nvGraphicFramePr>
          <p:cNvPr id="29699" name="对象 37891"/>
          <p:cNvGraphicFramePr>
            <a:graphicFrameLocks noChangeAspect="1"/>
          </p:cNvGraphicFramePr>
          <p:nvPr>
            <p:custDataLst>
              <p:tags r:id="rId10"/>
            </p:custDataLst>
          </p:nvPr>
        </p:nvGraphicFramePr>
        <p:xfrm>
          <a:off x="2901950" y="1575911"/>
          <a:ext cx="6751320" cy="2093595"/>
        </p:xfrm>
        <a:graphic>
          <a:graphicData uri="http://schemas.openxmlformats.org/presentationml/2006/ole">
            <mc:AlternateContent xmlns:mc="http://schemas.openxmlformats.org/markup-compatibility/2006">
              <mc:Choice xmlns:v="urn:schemas-microsoft-com:vml" Requires="v">
                <p:oleObj spid="_x0000_s3121" name="" r:id="rId11" imgW="2946400" imgH="914400" progId="Equation.DSMT4">
                  <p:embed/>
                </p:oleObj>
              </mc:Choice>
              <mc:Fallback>
                <p:oleObj name="" r:id="rId11" imgW="2946400" imgH="914400" progId="Equation.DSMT4">
                  <p:embed/>
                  <p:pic>
                    <p:nvPicPr>
                      <p:cNvPr id="0" name="图片 3120"/>
                      <p:cNvPicPr/>
                      <p:nvPr/>
                    </p:nvPicPr>
                    <p:blipFill>
                      <a:blip r:embed="rId12"/>
                      <a:stretch>
                        <a:fillRect/>
                      </a:stretch>
                    </p:blipFill>
                    <p:spPr>
                      <a:xfrm>
                        <a:off x="2901950" y="1575911"/>
                        <a:ext cx="6751320" cy="2093595"/>
                      </a:xfrm>
                      <a:prstGeom prst="rect">
                        <a:avLst/>
                      </a:prstGeom>
                      <a:noFill/>
                      <a:ln w="38100">
                        <a:noFill/>
                        <a:miter/>
                      </a:ln>
                    </p:spPr>
                  </p:pic>
                </p:oleObj>
              </mc:Fallback>
            </mc:AlternateContent>
          </a:graphicData>
        </a:graphic>
      </p:graphicFrame>
      <p:graphicFrame>
        <p:nvGraphicFramePr>
          <p:cNvPr id="29701" name="对象 37893"/>
          <p:cNvGraphicFramePr>
            <a:graphicFrameLocks noChangeAspect="1"/>
          </p:cNvGraphicFramePr>
          <p:nvPr>
            <p:custDataLst>
              <p:tags r:id="rId13"/>
            </p:custDataLst>
          </p:nvPr>
        </p:nvGraphicFramePr>
        <p:xfrm>
          <a:off x="3556953" y="3835718"/>
          <a:ext cx="2232025" cy="815975"/>
        </p:xfrm>
        <a:graphic>
          <a:graphicData uri="http://schemas.openxmlformats.org/presentationml/2006/ole">
            <mc:AlternateContent xmlns:mc="http://schemas.openxmlformats.org/markup-compatibility/2006">
              <mc:Choice xmlns:v="urn:schemas-microsoft-com:vml" Requires="v">
                <p:oleObj spid="_x0000_s3124" name="" r:id="rId14" imgW="1066800" imgH="393700" progId="Equation.DSMT4">
                  <p:embed/>
                </p:oleObj>
              </mc:Choice>
              <mc:Fallback>
                <p:oleObj name="" r:id="rId14" imgW="1066800" imgH="393700" progId="Equation.DSMT4">
                  <p:embed/>
                  <p:pic>
                    <p:nvPicPr>
                      <p:cNvPr id="0" name="图片 3123"/>
                      <p:cNvPicPr/>
                      <p:nvPr/>
                    </p:nvPicPr>
                    <p:blipFill>
                      <a:blip r:embed="rId15"/>
                      <a:stretch>
                        <a:fillRect/>
                      </a:stretch>
                    </p:blipFill>
                    <p:spPr>
                      <a:xfrm>
                        <a:off x="3556953" y="3835718"/>
                        <a:ext cx="2232025" cy="815975"/>
                      </a:xfrm>
                      <a:prstGeom prst="rect">
                        <a:avLst/>
                      </a:prstGeom>
                      <a:noFill/>
                      <a:ln w="38100">
                        <a:noFill/>
                        <a:miter/>
                      </a:ln>
                    </p:spPr>
                  </p:pic>
                </p:oleObj>
              </mc:Fallback>
            </mc:AlternateContent>
          </a:graphicData>
        </a:graphic>
      </p:graphicFrame>
      <p:graphicFrame>
        <p:nvGraphicFramePr>
          <p:cNvPr id="29703" name="对象 37895"/>
          <p:cNvGraphicFramePr>
            <a:graphicFrameLocks noChangeAspect="1"/>
          </p:cNvGraphicFramePr>
          <p:nvPr>
            <p:custDataLst>
              <p:tags r:id="rId16"/>
            </p:custDataLst>
          </p:nvPr>
        </p:nvGraphicFramePr>
        <p:xfrm>
          <a:off x="6580823" y="4123690"/>
          <a:ext cx="1171575" cy="447675"/>
        </p:xfrm>
        <a:graphic>
          <a:graphicData uri="http://schemas.openxmlformats.org/presentationml/2006/ole">
            <mc:AlternateContent xmlns:mc="http://schemas.openxmlformats.org/markup-compatibility/2006">
              <mc:Choice xmlns:v="urn:schemas-microsoft-com:vml" Requires="v">
                <p:oleObj spid="_x0000_s3122" name="" r:id="rId17" imgW="520700" imgH="203200" progId="Equation.DSMT4">
                  <p:embed/>
                </p:oleObj>
              </mc:Choice>
              <mc:Fallback>
                <p:oleObj name="" r:id="rId17" imgW="520700" imgH="203200" progId="Equation.DSMT4">
                  <p:embed/>
                  <p:pic>
                    <p:nvPicPr>
                      <p:cNvPr id="0" name="图片 3121"/>
                      <p:cNvPicPr/>
                      <p:nvPr/>
                    </p:nvPicPr>
                    <p:blipFill>
                      <a:blip r:embed="rId18"/>
                      <a:stretch>
                        <a:fillRect/>
                      </a:stretch>
                    </p:blipFill>
                    <p:spPr>
                      <a:xfrm>
                        <a:off x="6580823" y="4123690"/>
                        <a:ext cx="1171575" cy="447675"/>
                      </a:xfrm>
                      <a:prstGeom prst="rect">
                        <a:avLst/>
                      </a:prstGeom>
                      <a:noFill/>
                      <a:ln w="38100">
                        <a:noFill/>
                        <a:miter/>
                      </a:ln>
                    </p:spPr>
                  </p:pic>
                </p:oleObj>
              </mc:Fallback>
            </mc:AlternateContent>
          </a:graphicData>
        </a:graphic>
      </p:graphicFrame>
      <p:sp>
        <p:nvSpPr>
          <p:cNvPr id="29705" name="文本框 37897"/>
          <p:cNvSpPr txBox="1"/>
          <p:nvPr>
            <p:custDataLst>
              <p:tags r:id="rId19"/>
            </p:custDataLst>
          </p:nvPr>
        </p:nvSpPr>
        <p:spPr>
          <a:xfrm>
            <a:off x="1881823" y="1386840"/>
            <a:ext cx="1097280" cy="460375"/>
          </a:xfrm>
          <a:prstGeom prst="rect">
            <a:avLst/>
          </a:prstGeom>
          <a:noFill/>
          <a:ln w="9525">
            <a:noFill/>
          </a:ln>
        </p:spPr>
        <p:txBody>
          <a:bodyPr wrap="none" anchor="t">
            <a:spAutoFit/>
          </a:bodyPr>
          <a:p>
            <a:r>
              <a:rPr lang="zh-CN" altLang="en-US" sz="2400" dirty="0">
                <a:latin typeface="Arial" panose="020B0604020202020204" pitchFamily="34" charset="0"/>
              </a:rPr>
              <a:t>于是：</a:t>
            </a:r>
            <a:endParaRPr lang="zh-CN" altLang="en-US" sz="2400" dirty="0">
              <a:latin typeface="Arial" panose="020B0604020202020204" pitchFamily="34" charset="0"/>
            </a:endParaRPr>
          </a:p>
        </p:txBody>
      </p:sp>
      <p:sp>
        <p:nvSpPr>
          <p:cNvPr id="29706" name="文本框 37898"/>
          <p:cNvSpPr txBox="1"/>
          <p:nvPr>
            <p:custDataLst>
              <p:tags r:id="rId20"/>
            </p:custDataLst>
          </p:nvPr>
        </p:nvSpPr>
        <p:spPr>
          <a:xfrm>
            <a:off x="1808798" y="3979228"/>
            <a:ext cx="1706880" cy="460375"/>
          </a:xfrm>
          <a:prstGeom prst="rect">
            <a:avLst/>
          </a:prstGeom>
          <a:noFill/>
          <a:ln w="9525">
            <a:noFill/>
          </a:ln>
        </p:spPr>
        <p:txBody>
          <a:bodyPr wrap="none" anchor="t">
            <a:spAutoFit/>
          </a:bodyPr>
          <a:p>
            <a:r>
              <a:rPr lang="zh-CN" altLang="en-US" sz="2400" dirty="0">
                <a:latin typeface="Arial" panose="020B0604020202020204" pitchFamily="34" charset="0"/>
              </a:rPr>
              <a:t>考虑方向：</a:t>
            </a:r>
            <a:endParaRPr lang="zh-CN" altLang="en-US" sz="2400" dirty="0">
              <a:latin typeface="Arial" panose="020B0604020202020204" pitchFamily="34" charset="0"/>
            </a:endParaRPr>
          </a:p>
        </p:txBody>
      </p:sp>
      <p:sp>
        <p:nvSpPr>
          <p:cNvPr id="29707" name="文本框 37899"/>
          <p:cNvSpPr txBox="1"/>
          <p:nvPr>
            <p:custDataLst>
              <p:tags r:id="rId21"/>
            </p:custDataLst>
          </p:nvPr>
        </p:nvSpPr>
        <p:spPr>
          <a:xfrm>
            <a:off x="7749223" y="4123690"/>
            <a:ext cx="2316480" cy="460375"/>
          </a:xfrm>
          <a:prstGeom prst="rect">
            <a:avLst/>
          </a:prstGeom>
          <a:noFill/>
          <a:ln w="9525">
            <a:noFill/>
          </a:ln>
        </p:spPr>
        <p:txBody>
          <a:bodyPr wrap="none" anchor="t">
            <a:spAutoFit/>
          </a:bodyPr>
          <a:p>
            <a:r>
              <a:rPr lang="zh-CN" altLang="en-US" sz="2400" dirty="0">
                <a:latin typeface="Arial" panose="020B0604020202020204" pitchFamily="34" charset="0"/>
              </a:rPr>
              <a:t>为电流环的面积</a:t>
            </a:r>
            <a:endParaRPr lang="zh-CN" altLang="en-US" sz="2400" dirty="0">
              <a:latin typeface="Arial" panose="020B0604020202020204" pitchFamily="34" charset="0"/>
            </a:endParaRPr>
          </a:p>
        </p:txBody>
      </p:sp>
      <p:sp>
        <p:nvSpPr>
          <p:cNvPr id="29708" name="矩形 37900"/>
          <p:cNvSpPr/>
          <p:nvPr>
            <p:custDataLst>
              <p:tags r:id="rId22"/>
            </p:custDataLst>
          </p:nvPr>
        </p:nvSpPr>
        <p:spPr>
          <a:xfrm>
            <a:off x="1900873" y="4803141"/>
            <a:ext cx="7193280" cy="460375"/>
          </a:xfrm>
          <a:prstGeom prst="rect">
            <a:avLst/>
          </a:prstGeom>
          <a:noFill/>
          <a:ln w="9525">
            <a:noFill/>
          </a:ln>
        </p:spPr>
        <p:txBody>
          <a:bodyPr wrap="none" anchor="ctr">
            <a:spAutoFit/>
          </a:bodyPr>
          <a:p>
            <a:r>
              <a:rPr lang="zh-CN" altLang="en-US" sz="2400" dirty="0">
                <a:latin typeface="Arial" panose="020B0604020202020204" pitchFamily="34" charset="0"/>
              </a:rPr>
              <a:t>将小圆环形电流称为磁偶极子，并定义其磁偶极矩为</a:t>
            </a:r>
            <a:endParaRPr lang="zh-CN" altLang="en-US" sz="2400" dirty="0">
              <a:latin typeface="Arial" panose="020B0604020202020204" pitchFamily="34" charset="0"/>
            </a:endParaRPr>
          </a:p>
        </p:txBody>
      </p:sp>
      <p:graphicFrame>
        <p:nvGraphicFramePr>
          <p:cNvPr id="29710" name="对象 37902"/>
          <p:cNvGraphicFramePr>
            <a:graphicFrameLocks noChangeAspect="1"/>
          </p:cNvGraphicFramePr>
          <p:nvPr>
            <p:custDataLst>
              <p:tags r:id="rId23"/>
            </p:custDataLst>
          </p:nvPr>
        </p:nvGraphicFramePr>
        <p:xfrm>
          <a:off x="5448618" y="5377498"/>
          <a:ext cx="1187450" cy="442912"/>
        </p:xfrm>
        <a:graphic>
          <a:graphicData uri="http://schemas.openxmlformats.org/presentationml/2006/ole">
            <mc:AlternateContent xmlns:mc="http://schemas.openxmlformats.org/markup-compatibility/2006">
              <mc:Choice xmlns:v="urn:schemas-microsoft-com:vml" Requires="v">
                <p:oleObj spid="_x0000_s3126" name="" r:id="rId24" imgW="482600" imgH="177800" progId="Equation.DSMT4">
                  <p:embed/>
                </p:oleObj>
              </mc:Choice>
              <mc:Fallback>
                <p:oleObj name="" r:id="rId24" imgW="482600" imgH="177800" progId="Equation.DSMT4">
                  <p:embed/>
                  <p:pic>
                    <p:nvPicPr>
                      <p:cNvPr id="0" name="图片 3125"/>
                      <p:cNvPicPr/>
                      <p:nvPr/>
                    </p:nvPicPr>
                    <p:blipFill>
                      <a:blip r:embed="rId25"/>
                      <a:stretch>
                        <a:fillRect/>
                      </a:stretch>
                    </p:blipFill>
                    <p:spPr>
                      <a:xfrm>
                        <a:off x="5448618" y="5377498"/>
                        <a:ext cx="1187450" cy="442912"/>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5</a:t>
            </a:r>
            <a:r>
              <a:rPr lang="zh-CN" sz="2800" dirty="0" err="1"/>
              <a:t>、</a:t>
            </a:r>
            <a:r>
              <a:rPr sz="2800" dirty="0" err="1"/>
              <a:t>磁偶极子</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3.5.1 </a:t>
            </a:r>
            <a:r>
              <a:rPr sz="2400" b="1" kern="0">
                <a:sym typeface="+mn-ea"/>
              </a:rPr>
              <a:t>磁偶极子的磁场</a:t>
            </a:r>
            <a:endParaRPr sz="2400" b="1" kern="0">
              <a:sym typeface="+mn-ea"/>
            </a:endParaRPr>
          </a:p>
        </p:txBody>
      </p:sp>
      <p:graphicFrame>
        <p:nvGraphicFramePr>
          <p:cNvPr id="30722" name="内容占位符 38914"/>
          <p:cNvGraphicFramePr>
            <a:graphicFrameLocks noGrp="1" noChangeAspect="1"/>
          </p:cNvGraphicFramePr>
          <p:nvPr>
            <p:custDataLst>
              <p:tags r:id="rId10"/>
            </p:custDataLst>
          </p:nvPr>
        </p:nvGraphicFramePr>
        <p:xfrm>
          <a:off x="1564640" y="2254568"/>
          <a:ext cx="8820150" cy="3168650"/>
        </p:xfrm>
        <a:graphic>
          <a:graphicData uri="http://schemas.openxmlformats.org/presentationml/2006/ole">
            <mc:AlternateContent xmlns:mc="http://schemas.openxmlformats.org/markup-compatibility/2006">
              <mc:Choice xmlns:v="urn:schemas-microsoft-com:vml" Requires="v">
                <p:oleObj spid="_x0000_s3125" name="" r:id="rId11" imgW="4229100" imgH="1295400" progId="Equation.DSMT4">
                  <p:embed/>
                </p:oleObj>
              </mc:Choice>
              <mc:Fallback>
                <p:oleObj name="" r:id="rId11" imgW="4229100" imgH="1295400" progId="Equation.DSMT4">
                  <p:embed/>
                  <p:pic>
                    <p:nvPicPr>
                      <p:cNvPr id="0" name="图片 3124"/>
                      <p:cNvPicPr/>
                      <p:nvPr/>
                    </p:nvPicPr>
                    <p:blipFill>
                      <a:blip r:embed="rId12"/>
                      <a:stretch>
                        <a:fillRect/>
                      </a:stretch>
                    </p:blipFill>
                    <p:spPr>
                      <a:xfrm>
                        <a:off x="1564640" y="2254568"/>
                        <a:ext cx="8820150" cy="3168650"/>
                      </a:xfrm>
                      <a:prstGeom prst="rect">
                        <a:avLst/>
                      </a:prstGeom>
                      <a:noFill/>
                      <a:ln w="38100">
                        <a:miter/>
                      </a:ln>
                    </p:spPr>
                  </p:pic>
                </p:oleObj>
              </mc:Fallback>
            </mc:AlternateContent>
          </a:graphicData>
        </a:graphic>
      </p:graphicFrame>
      <p:sp>
        <p:nvSpPr>
          <p:cNvPr id="30723" name="文本框 38915"/>
          <p:cNvSpPr txBox="1"/>
          <p:nvPr>
            <p:custDataLst>
              <p:tags r:id="rId13"/>
            </p:custDataLst>
          </p:nvPr>
        </p:nvSpPr>
        <p:spPr>
          <a:xfrm>
            <a:off x="1564640" y="1533843"/>
            <a:ext cx="792480" cy="460375"/>
          </a:xfrm>
          <a:prstGeom prst="rect">
            <a:avLst/>
          </a:prstGeom>
          <a:noFill/>
          <a:ln w="9525">
            <a:noFill/>
          </a:ln>
        </p:spPr>
        <p:txBody>
          <a:bodyPr wrap="none" anchor="t">
            <a:spAutoFit/>
          </a:bodyPr>
          <a:p>
            <a:r>
              <a:rPr lang="zh-CN" altLang="en-US" sz="2400" dirty="0">
                <a:latin typeface="Arial" panose="020B0604020202020204" pitchFamily="34" charset="0"/>
              </a:rPr>
              <a:t>则：</a:t>
            </a:r>
            <a:endParaRPr lang="zh-CN" altLang="en-US" sz="24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5</a:t>
            </a:r>
            <a:r>
              <a:rPr lang="zh-CN" sz="2800" dirty="0" err="1"/>
              <a:t>、</a:t>
            </a:r>
            <a:r>
              <a:rPr sz="2800" dirty="0" err="1"/>
              <a:t>磁偶极子</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3.5.1 </a:t>
            </a:r>
            <a:r>
              <a:rPr sz="2400" b="1" kern="0">
                <a:sym typeface="+mn-ea"/>
              </a:rPr>
              <a:t>磁偶极子的磁场</a:t>
            </a:r>
            <a:endParaRPr sz="2400" b="1" kern="0">
              <a:sym typeface="+mn-ea"/>
            </a:endParaRPr>
          </a:p>
        </p:txBody>
      </p:sp>
      <p:pic>
        <p:nvPicPr>
          <p:cNvPr id="32770" name="内容占位符 40962" descr="f5"/>
          <p:cNvPicPr>
            <a:picLocks noGrp="1" noChangeAspect="1"/>
          </p:cNvPicPr>
          <p:nvPr>
            <p:custDataLst>
              <p:tags r:id="rId10"/>
            </p:custDataLst>
          </p:nvPr>
        </p:nvPicPr>
        <p:blipFill>
          <a:blip r:embed="rId11"/>
          <a:srcRect b="23695"/>
          <a:stretch>
            <a:fillRect/>
          </a:stretch>
        </p:blipFill>
        <p:spPr>
          <a:xfrm>
            <a:off x="221615" y="1536700"/>
            <a:ext cx="11464925" cy="4067175"/>
          </a:xfrm>
          <a:prstGeom prst="rect">
            <a:avLst/>
          </a:prstGeom>
          <a:noFill/>
          <a:ln w="9525">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5</a:t>
            </a:r>
            <a:r>
              <a:rPr lang="zh-CN" sz="2800" dirty="0" err="1"/>
              <a:t>、</a:t>
            </a:r>
            <a:r>
              <a:rPr sz="2800" dirty="0" err="1"/>
              <a:t>磁偶极子</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3.5.2 </a:t>
            </a:r>
            <a:r>
              <a:rPr sz="2400" b="1" kern="0">
                <a:sym typeface="+mn-ea"/>
              </a:rPr>
              <a:t>稳恒磁场对磁偶极子的作用</a:t>
            </a:r>
            <a:endParaRPr sz="2400" b="1" kern="0">
              <a:sym typeface="+mn-ea"/>
            </a:endParaRPr>
          </a:p>
        </p:txBody>
      </p:sp>
      <p:grpSp>
        <p:nvGrpSpPr>
          <p:cNvPr id="33794" name="组合 41986"/>
          <p:cNvGrpSpPr/>
          <p:nvPr/>
        </p:nvGrpSpPr>
        <p:grpSpPr>
          <a:xfrm>
            <a:off x="2081213" y="4515485"/>
            <a:ext cx="2808287" cy="1836738"/>
            <a:chOff x="0" y="0"/>
            <a:chExt cx="1769" cy="1157"/>
          </a:xfrm>
        </p:grpSpPr>
        <p:grpSp>
          <p:nvGrpSpPr>
            <p:cNvPr id="33795" name="组合 41987"/>
            <p:cNvGrpSpPr/>
            <p:nvPr/>
          </p:nvGrpSpPr>
          <p:grpSpPr>
            <a:xfrm>
              <a:off x="318" y="136"/>
              <a:ext cx="1451" cy="771"/>
              <a:chOff x="0" y="0"/>
              <a:chExt cx="862" cy="771"/>
            </a:xfrm>
          </p:grpSpPr>
          <p:sp>
            <p:nvSpPr>
              <p:cNvPr id="33796" name="直接连接符 41988"/>
              <p:cNvSpPr/>
              <p:nvPr>
                <p:custDataLst>
                  <p:tags r:id="rId10"/>
                </p:custDataLst>
              </p:nvPr>
            </p:nvSpPr>
            <p:spPr>
              <a:xfrm>
                <a:off x="0" y="0"/>
                <a:ext cx="862" cy="0"/>
              </a:xfrm>
              <a:prstGeom prst="line">
                <a:avLst/>
              </a:prstGeom>
              <a:ln w="9525" cap="flat" cmpd="sng">
                <a:solidFill>
                  <a:schemeClr val="tx1"/>
                </a:solidFill>
                <a:prstDash val="solid"/>
                <a:round/>
                <a:headEnd type="none" w="med" len="med"/>
                <a:tailEnd type="triangle" w="med" len="med"/>
              </a:ln>
            </p:spPr>
          </p:sp>
          <p:sp>
            <p:nvSpPr>
              <p:cNvPr id="33797" name="直接连接符 41989"/>
              <p:cNvSpPr/>
              <p:nvPr>
                <p:custDataLst>
                  <p:tags r:id="rId11"/>
                </p:custDataLst>
              </p:nvPr>
            </p:nvSpPr>
            <p:spPr>
              <a:xfrm>
                <a:off x="0" y="192"/>
                <a:ext cx="862" cy="0"/>
              </a:xfrm>
              <a:prstGeom prst="line">
                <a:avLst/>
              </a:prstGeom>
              <a:ln w="9525" cap="flat" cmpd="sng">
                <a:solidFill>
                  <a:schemeClr val="tx1"/>
                </a:solidFill>
                <a:prstDash val="solid"/>
                <a:round/>
                <a:headEnd type="none" w="med" len="med"/>
                <a:tailEnd type="triangle" w="med" len="med"/>
              </a:ln>
            </p:spPr>
          </p:sp>
          <p:sp>
            <p:nvSpPr>
              <p:cNvPr id="33798" name="直接连接符 41990"/>
              <p:cNvSpPr/>
              <p:nvPr>
                <p:custDataLst>
                  <p:tags r:id="rId12"/>
                </p:custDataLst>
              </p:nvPr>
            </p:nvSpPr>
            <p:spPr>
              <a:xfrm>
                <a:off x="0" y="385"/>
                <a:ext cx="862" cy="0"/>
              </a:xfrm>
              <a:prstGeom prst="line">
                <a:avLst/>
              </a:prstGeom>
              <a:ln w="9525" cap="flat" cmpd="sng">
                <a:solidFill>
                  <a:schemeClr val="tx1"/>
                </a:solidFill>
                <a:prstDash val="solid"/>
                <a:round/>
                <a:headEnd type="none" w="med" len="med"/>
                <a:tailEnd type="triangle" w="med" len="med"/>
              </a:ln>
            </p:spPr>
          </p:sp>
          <p:sp>
            <p:nvSpPr>
              <p:cNvPr id="33799" name="直接连接符 41991"/>
              <p:cNvSpPr/>
              <p:nvPr>
                <p:custDataLst>
                  <p:tags r:id="rId13"/>
                </p:custDataLst>
              </p:nvPr>
            </p:nvSpPr>
            <p:spPr>
              <a:xfrm>
                <a:off x="0" y="578"/>
                <a:ext cx="862" cy="0"/>
              </a:xfrm>
              <a:prstGeom prst="line">
                <a:avLst/>
              </a:prstGeom>
              <a:ln w="9525" cap="flat" cmpd="sng">
                <a:solidFill>
                  <a:schemeClr val="tx1"/>
                </a:solidFill>
                <a:prstDash val="solid"/>
                <a:round/>
                <a:headEnd type="none" w="med" len="med"/>
                <a:tailEnd type="triangle" w="med" len="med"/>
              </a:ln>
            </p:spPr>
          </p:sp>
          <p:sp>
            <p:nvSpPr>
              <p:cNvPr id="33800" name="直接连接符 41992"/>
              <p:cNvSpPr/>
              <p:nvPr>
                <p:custDataLst>
                  <p:tags r:id="rId14"/>
                </p:custDataLst>
              </p:nvPr>
            </p:nvSpPr>
            <p:spPr>
              <a:xfrm>
                <a:off x="0" y="771"/>
                <a:ext cx="862" cy="0"/>
              </a:xfrm>
              <a:prstGeom prst="line">
                <a:avLst/>
              </a:prstGeom>
              <a:ln w="9525" cap="flat" cmpd="sng">
                <a:solidFill>
                  <a:schemeClr val="tx1"/>
                </a:solidFill>
                <a:prstDash val="solid"/>
                <a:round/>
                <a:headEnd type="none" w="med" len="med"/>
                <a:tailEnd type="triangle" w="med" len="med"/>
              </a:ln>
            </p:spPr>
          </p:sp>
        </p:grpSp>
        <p:sp>
          <p:nvSpPr>
            <p:cNvPr id="33801" name="矩形 41993"/>
            <p:cNvSpPr/>
            <p:nvPr>
              <p:custDataLst>
                <p:tags r:id="rId15"/>
              </p:custDataLst>
            </p:nvPr>
          </p:nvSpPr>
          <p:spPr>
            <a:xfrm>
              <a:off x="681" y="182"/>
              <a:ext cx="590" cy="680"/>
            </a:xfrm>
            <a:prstGeom prst="rect">
              <a:avLst/>
            </a:prstGeom>
            <a:solidFill>
              <a:schemeClr val="accent1"/>
            </a:solidFill>
            <a:ln w="9525" cap="flat" cmpd="sng">
              <a:solidFill>
                <a:schemeClr val="tx1"/>
              </a:solidFill>
              <a:prstDash val="solid"/>
              <a:miter/>
              <a:headEnd type="none" w="med" len="med"/>
              <a:tailEnd type="none" w="med" len="med"/>
            </a:ln>
          </p:spPr>
          <p:txBody>
            <a:bodyPr anchor="t"/>
            <a:p>
              <a:endParaRPr lang="zh-CN" altLang="en-US" sz="2800">
                <a:latin typeface="Arial" panose="020B0604020202020204" pitchFamily="34" charset="0"/>
              </a:endParaRPr>
            </a:p>
          </p:txBody>
        </p:sp>
        <p:sp>
          <p:nvSpPr>
            <p:cNvPr id="33802" name="直接连接符 41994"/>
            <p:cNvSpPr/>
            <p:nvPr>
              <p:custDataLst>
                <p:tags r:id="rId16"/>
              </p:custDataLst>
            </p:nvPr>
          </p:nvSpPr>
          <p:spPr>
            <a:xfrm flipV="1">
              <a:off x="1271" y="454"/>
              <a:ext cx="0" cy="90"/>
            </a:xfrm>
            <a:prstGeom prst="line">
              <a:avLst/>
            </a:prstGeom>
            <a:ln w="9525" cap="flat" cmpd="sng">
              <a:solidFill>
                <a:schemeClr val="tx1"/>
              </a:solidFill>
              <a:prstDash val="solid"/>
              <a:round/>
              <a:headEnd type="none" w="med" len="med"/>
              <a:tailEnd type="triangle" w="med" len="med"/>
            </a:ln>
          </p:spPr>
        </p:sp>
        <p:sp>
          <p:nvSpPr>
            <p:cNvPr id="33803" name="直接连接符 41995"/>
            <p:cNvSpPr/>
            <p:nvPr>
              <p:custDataLst>
                <p:tags r:id="rId17"/>
              </p:custDataLst>
            </p:nvPr>
          </p:nvSpPr>
          <p:spPr>
            <a:xfrm>
              <a:off x="681" y="454"/>
              <a:ext cx="0" cy="90"/>
            </a:xfrm>
            <a:prstGeom prst="line">
              <a:avLst/>
            </a:prstGeom>
            <a:ln w="9525" cap="flat" cmpd="sng">
              <a:solidFill>
                <a:schemeClr val="tx1"/>
              </a:solidFill>
              <a:prstDash val="solid"/>
              <a:round/>
              <a:headEnd type="none" w="med" len="med"/>
              <a:tailEnd type="triangle" w="med" len="med"/>
            </a:ln>
          </p:spPr>
        </p:sp>
        <p:sp>
          <p:nvSpPr>
            <p:cNvPr id="33804" name="文本框 41996"/>
            <p:cNvSpPr txBox="1"/>
            <p:nvPr>
              <p:custDataLst>
                <p:tags r:id="rId18"/>
              </p:custDataLst>
            </p:nvPr>
          </p:nvSpPr>
          <p:spPr>
            <a:xfrm>
              <a:off x="454" y="725"/>
              <a:ext cx="240" cy="329"/>
            </a:xfrm>
            <a:prstGeom prst="rect">
              <a:avLst/>
            </a:prstGeom>
            <a:noFill/>
            <a:ln w="9525">
              <a:noFill/>
            </a:ln>
          </p:spPr>
          <p:txBody>
            <a:bodyPr wrap="none" anchor="t">
              <a:spAutoFit/>
            </a:bodyPr>
            <a:p>
              <a:r>
                <a:rPr lang="en-US" altLang="zh-CN" sz="2800" dirty="0">
                  <a:latin typeface="Arial" panose="020B0604020202020204" pitchFamily="34" charset="0"/>
                </a:rPr>
                <a:t>a</a:t>
              </a:r>
              <a:endParaRPr lang="en-US" altLang="zh-CN" sz="2800" dirty="0">
                <a:latin typeface="Arial" panose="020B0604020202020204" pitchFamily="34" charset="0"/>
              </a:endParaRPr>
            </a:p>
          </p:txBody>
        </p:sp>
        <p:sp>
          <p:nvSpPr>
            <p:cNvPr id="33805" name="文本框 41997"/>
            <p:cNvSpPr txBox="1"/>
            <p:nvPr>
              <p:custDataLst>
                <p:tags r:id="rId19"/>
              </p:custDataLst>
            </p:nvPr>
          </p:nvSpPr>
          <p:spPr>
            <a:xfrm>
              <a:off x="454" y="0"/>
              <a:ext cx="240" cy="329"/>
            </a:xfrm>
            <a:prstGeom prst="rect">
              <a:avLst/>
            </a:prstGeom>
            <a:noFill/>
            <a:ln w="9525">
              <a:noFill/>
            </a:ln>
          </p:spPr>
          <p:txBody>
            <a:bodyPr wrap="none" anchor="t">
              <a:spAutoFit/>
            </a:bodyPr>
            <a:p>
              <a:r>
                <a:rPr lang="en-US" altLang="zh-CN" sz="2800" dirty="0">
                  <a:latin typeface="Arial" panose="020B0604020202020204" pitchFamily="34" charset="0"/>
                </a:rPr>
                <a:t>b</a:t>
              </a:r>
              <a:endParaRPr lang="en-US" altLang="zh-CN" sz="2800" dirty="0">
                <a:latin typeface="Arial" panose="020B0604020202020204" pitchFamily="34" charset="0"/>
              </a:endParaRPr>
            </a:p>
          </p:txBody>
        </p:sp>
        <p:sp>
          <p:nvSpPr>
            <p:cNvPr id="33806" name="文本框 41998"/>
            <p:cNvSpPr txBox="1"/>
            <p:nvPr>
              <p:custDataLst>
                <p:tags r:id="rId20"/>
              </p:custDataLst>
            </p:nvPr>
          </p:nvSpPr>
          <p:spPr>
            <a:xfrm>
              <a:off x="0" y="362"/>
              <a:ext cx="277" cy="329"/>
            </a:xfrm>
            <a:prstGeom prst="rect">
              <a:avLst/>
            </a:prstGeom>
            <a:noFill/>
            <a:ln w="9525">
              <a:noFill/>
            </a:ln>
          </p:spPr>
          <p:txBody>
            <a:bodyPr wrap="none" anchor="t">
              <a:spAutoFit/>
            </a:bodyPr>
            <a:p>
              <a:r>
                <a:rPr lang="en-US" altLang="zh-CN" sz="2800" b="1" dirty="0">
                  <a:latin typeface="Arial" panose="020B0604020202020204" pitchFamily="34" charset="0"/>
                </a:rPr>
                <a:t>B</a:t>
              </a:r>
              <a:endParaRPr lang="en-US" altLang="zh-CN" sz="2800" b="1" dirty="0">
                <a:latin typeface="Arial" panose="020B0604020202020204" pitchFamily="34" charset="0"/>
              </a:endParaRPr>
            </a:p>
          </p:txBody>
        </p:sp>
        <p:sp>
          <p:nvSpPr>
            <p:cNvPr id="33807" name="文本框 41999"/>
            <p:cNvSpPr txBox="1"/>
            <p:nvPr>
              <p:custDataLst>
                <p:tags r:id="rId21"/>
              </p:custDataLst>
            </p:nvPr>
          </p:nvSpPr>
          <p:spPr>
            <a:xfrm>
              <a:off x="1316" y="0"/>
              <a:ext cx="227" cy="329"/>
            </a:xfrm>
            <a:prstGeom prst="rect">
              <a:avLst/>
            </a:prstGeom>
            <a:noFill/>
            <a:ln w="9525">
              <a:noFill/>
            </a:ln>
          </p:spPr>
          <p:txBody>
            <a:bodyPr wrap="none" anchor="t">
              <a:spAutoFit/>
            </a:bodyPr>
            <a:p>
              <a:r>
                <a:rPr lang="en-US" altLang="zh-CN" sz="2800" dirty="0">
                  <a:latin typeface="Arial" panose="020B0604020202020204" pitchFamily="34" charset="0"/>
                </a:rPr>
                <a:t>c</a:t>
              </a:r>
              <a:endParaRPr lang="en-US" altLang="zh-CN" sz="2800" dirty="0">
                <a:latin typeface="Arial" panose="020B0604020202020204" pitchFamily="34" charset="0"/>
              </a:endParaRPr>
            </a:p>
          </p:txBody>
        </p:sp>
        <p:sp>
          <p:nvSpPr>
            <p:cNvPr id="33808" name="文本框 42000"/>
            <p:cNvSpPr txBox="1"/>
            <p:nvPr>
              <p:custDataLst>
                <p:tags r:id="rId22"/>
              </p:custDataLst>
            </p:nvPr>
          </p:nvSpPr>
          <p:spPr>
            <a:xfrm>
              <a:off x="1316" y="725"/>
              <a:ext cx="240" cy="329"/>
            </a:xfrm>
            <a:prstGeom prst="rect">
              <a:avLst/>
            </a:prstGeom>
            <a:noFill/>
            <a:ln w="9525">
              <a:noFill/>
            </a:ln>
          </p:spPr>
          <p:txBody>
            <a:bodyPr wrap="none" anchor="t">
              <a:spAutoFit/>
            </a:bodyPr>
            <a:p>
              <a:r>
                <a:rPr lang="en-US" altLang="zh-CN" sz="2800" dirty="0">
                  <a:latin typeface="Arial" panose="020B0604020202020204" pitchFamily="34" charset="0"/>
                </a:rPr>
                <a:t>d</a:t>
              </a:r>
              <a:endParaRPr lang="en-US" altLang="zh-CN" sz="2800" dirty="0">
                <a:latin typeface="Arial" panose="020B0604020202020204" pitchFamily="34" charset="0"/>
              </a:endParaRPr>
            </a:p>
          </p:txBody>
        </p:sp>
        <p:sp>
          <p:nvSpPr>
            <p:cNvPr id="33809" name="文本框 42001"/>
            <p:cNvSpPr txBox="1"/>
            <p:nvPr>
              <p:custDataLst>
                <p:tags r:id="rId23"/>
              </p:custDataLst>
            </p:nvPr>
          </p:nvSpPr>
          <p:spPr>
            <a:xfrm>
              <a:off x="895" y="828"/>
              <a:ext cx="246" cy="329"/>
            </a:xfrm>
            <a:prstGeom prst="rect">
              <a:avLst/>
            </a:prstGeom>
            <a:noFill/>
            <a:ln w="9525">
              <a:noFill/>
            </a:ln>
          </p:spPr>
          <p:txBody>
            <a:bodyPr wrap="none" anchor="t">
              <a:spAutoFit/>
            </a:bodyPr>
            <a:p>
              <a:r>
                <a:rPr lang="en-US" altLang="zh-CN" sz="2800" dirty="0">
                  <a:latin typeface="Arial" panose="020B0604020202020204" pitchFamily="34" charset="0"/>
                </a:rPr>
                <a:t>l</a:t>
              </a:r>
              <a:r>
                <a:rPr lang="en-US" altLang="zh-CN" sz="2800" baseline="-25000" dirty="0">
                  <a:latin typeface="Arial" panose="020B0604020202020204" pitchFamily="34" charset="0"/>
                </a:rPr>
                <a:t>2</a:t>
              </a:r>
              <a:endParaRPr lang="en-US" altLang="zh-CN" sz="2800" baseline="-25000" dirty="0">
                <a:latin typeface="Arial" panose="020B0604020202020204" pitchFamily="34" charset="0"/>
              </a:endParaRPr>
            </a:p>
          </p:txBody>
        </p:sp>
        <p:sp>
          <p:nvSpPr>
            <p:cNvPr id="33810" name="文本框 42002"/>
            <p:cNvSpPr txBox="1"/>
            <p:nvPr>
              <p:custDataLst>
                <p:tags r:id="rId24"/>
              </p:custDataLst>
            </p:nvPr>
          </p:nvSpPr>
          <p:spPr>
            <a:xfrm>
              <a:off x="1316" y="408"/>
              <a:ext cx="246" cy="329"/>
            </a:xfrm>
            <a:prstGeom prst="rect">
              <a:avLst/>
            </a:prstGeom>
            <a:noFill/>
            <a:ln w="9525">
              <a:noFill/>
            </a:ln>
          </p:spPr>
          <p:txBody>
            <a:bodyPr wrap="none" anchor="t">
              <a:spAutoFit/>
            </a:bodyPr>
            <a:p>
              <a:r>
                <a:rPr lang="en-US" altLang="zh-CN" sz="2800" dirty="0">
                  <a:latin typeface="Arial" panose="020B0604020202020204" pitchFamily="34" charset="0"/>
                </a:rPr>
                <a:t>l</a:t>
              </a:r>
              <a:r>
                <a:rPr lang="en-US" altLang="zh-CN" sz="2800" baseline="-25000" dirty="0">
                  <a:latin typeface="Arial" panose="020B0604020202020204" pitchFamily="34" charset="0"/>
                </a:rPr>
                <a:t>1</a:t>
              </a:r>
              <a:endParaRPr lang="en-US" altLang="zh-CN" sz="2800" baseline="-25000" dirty="0">
                <a:latin typeface="Arial" panose="020B0604020202020204" pitchFamily="34" charset="0"/>
              </a:endParaRPr>
            </a:p>
          </p:txBody>
        </p:sp>
      </p:grpSp>
      <p:grpSp>
        <p:nvGrpSpPr>
          <p:cNvPr id="33811" name="组合 42003"/>
          <p:cNvGrpSpPr/>
          <p:nvPr/>
        </p:nvGrpSpPr>
        <p:grpSpPr>
          <a:xfrm>
            <a:off x="6762750" y="4055110"/>
            <a:ext cx="2663825" cy="2305050"/>
            <a:chOff x="0" y="0"/>
            <a:chExt cx="1678" cy="1452"/>
          </a:xfrm>
        </p:grpSpPr>
        <p:grpSp>
          <p:nvGrpSpPr>
            <p:cNvPr id="33812" name="组合 42004"/>
            <p:cNvGrpSpPr/>
            <p:nvPr/>
          </p:nvGrpSpPr>
          <p:grpSpPr>
            <a:xfrm>
              <a:off x="227" y="317"/>
              <a:ext cx="1451" cy="771"/>
              <a:chOff x="0" y="0"/>
              <a:chExt cx="862" cy="771"/>
            </a:xfrm>
          </p:grpSpPr>
          <p:sp>
            <p:nvSpPr>
              <p:cNvPr id="33813" name="直接连接符 42005"/>
              <p:cNvSpPr/>
              <p:nvPr>
                <p:custDataLst>
                  <p:tags r:id="rId25"/>
                </p:custDataLst>
              </p:nvPr>
            </p:nvSpPr>
            <p:spPr>
              <a:xfrm>
                <a:off x="0" y="0"/>
                <a:ext cx="862" cy="0"/>
              </a:xfrm>
              <a:prstGeom prst="line">
                <a:avLst/>
              </a:prstGeom>
              <a:ln w="9525" cap="flat" cmpd="sng">
                <a:solidFill>
                  <a:schemeClr val="tx1"/>
                </a:solidFill>
                <a:prstDash val="solid"/>
                <a:round/>
                <a:headEnd type="none" w="med" len="med"/>
                <a:tailEnd type="triangle" w="med" len="med"/>
              </a:ln>
            </p:spPr>
          </p:sp>
          <p:sp>
            <p:nvSpPr>
              <p:cNvPr id="33814" name="直接连接符 42006"/>
              <p:cNvSpPr/>
              <p:nvPr>
                <p:custDataLst>
                  <p:tags r:id="rId26"/>
                </p:custDataLst>
              </p:nvPr>
            </p:nvSpPr>
            <p:spPr>
              <a:xfrm>
                <a:off x="0" y="192"/>
                <a:ext cx="862" cy="0"/>
              </a:xfrm>
              <a:prstGeom prst="line">
                <a:avLst/>
              </a:prstGeom>
              <a:ln w="9525" cap="flat" cmpd="sng">
                <a:solidFill>
                  <a:schemeClr val="tx1"/>
                </a:solidFill>
                <a:prstDash val="solid"/>
                <a:round/>
                <a:headEnd type="none" w="med" len="med"/>
                <a:tailEnd type="triangle" w="med" len="med"/>
              </a:ln>
            </p:spPr>
          </p:sp>
          <p:sp>
            <p:nvSpPr>
              <p:cNvPr id="33815" name="直接连接符 42007"/>
              <p:cNvSpPr/>
              <p:nvPr>
                <p:custDataLst>
                  <p:tags r:id="rId27"/>
                </p:custDataLst>
              </p:nvPr>
            </p:nvSpPr>
            <p:spPr>
              <a:xfrm>
                <a:off x="0" y="385"/>
                <a:ext cx="862" cy="0"/>
              </a:xfrm>
              <a:prstGeom prst="line">
                <a:avLst/>
              </a:prstGeom>
              <a:ln w="9525" cap="flat" cmpd="sng">
                <a:solidFill>
                  <a:schemeClr val="tx1"/>
                </a:solidFill>
                <a:prstDash val="solid"/>
                <a:round/>
                <a:headEnd type="none" w="med" len="med"/>
                <a:tailEnd type="triangle" w="med" len="med"/>
              </a:ln>
            </p:spPr>
          </p:sp>
          <p:sp>
            <p:nvSpPr>
              <p:cNvPr id="33816" name="直接连接符 42008"/>
              <p:cNvSpPr/>
              <p:nvPr>
                <p:custDataLst>
                  <p:tags r:id="rId28"/>
                </p:custDataLst>
              </p:nvPr>
            </p:nvSpPr>
            <p:spPr>
              <a:xfrm>
                <a:off x="0" y="578"/>
                <a:ext cx="862" cy="0"/>
              </a:xfrm>
              <a:prstGeom prst="line">
                <a:avLst/>
              </a:prstGeom>
              <a:ln w="9525" cap="flat" cmpd="sng">
                <a:solidFill>
                  <a:schemeClr val="tx1"/>
                </a:solidFill>
                <a:prstDash val="solid"/>
                <a:round/>
                <a:headEnd type="none" w="med" len="med"/>
                <a:tailEnd type="triangle" w="med" len="med"/>
              </a:ln>
            </p:spPr>
          </p:sp>
          <p:sp>
            <p:nvSpPr>
              <p:cNvPr id="33817" name="直接连接符 42009"/>
              <p:cNvSpPr/>
              <p:nvPr>
                <p:custDataLst>
                  <p:tags r:id="rId29"/>
                </p:custDataLst>
              </p:nvPr>
            </p:nvSpPr>
            <p:spPr>
              <a:xfrm>
                <a:off x="0" y="771"/>
                <a:ext cx="862" cy="0"/>
              </a:xfrm>
              <a:prstGeom prst="line">
                <a:avLst/>
              </a:prstGeom>
              <a:ln w="9525" cap="flat" cmpd="sng">
                <a:solidFill>
                  <a:schemeClr val="tx1"/>
                </a:solidFill>
                <a:prstDash val="solid"/>
                <a:round/>
                <a:headEnd type="none" w="med" len="med"/>
                <a:tailEnd type="triangle" w="med" len="med"/>
              </a:ln>
            </p:spPr>
          </p:sp>
        </p:grpSp>
        <p:sp>
          <p:nvSpPr>
            <p:cNvPr id="33818" name="椭圆 42010"/>
            <p:cNvSpPr/>
            <p:nvPr>
              <p:custDataLst>
                <p:tags r:id="rId30"/>
              </p:custDataLst>
            </p:nvPr>
          </p:nvSpPr>
          <p:spPr>
            <a:xfrm>
              <a:off x="545" y="380"/>
              <a:ext cx="45" cy="91"/>
            </a:xfrm>
            <a:prstGeom prst="ellipse">
              <a:avLst/>
            </a:prstGeom>
            <a:solidFill>
              <a:schemeClr val="accent1"/>
            </a:solidFill>
            <a:ln w="9525" cap="flat" cmpd="sng">
              <a:solidFill>
                <a:schemeClr val="tx1"/>
              </a:solidFill>
              <a:prstDash val="solid"/>
              <a:round/>
              <a:headEnd type="none" w="med" len="med"/>
              <a:tailEnd type="none" w="med" len="med"/>
            </a:ln>
          </p:spPr>
          <p:txBody>
            <a:bodyPr anchor="t"/>
            <a:p>
              <a:endParaRPr lang="zh-CN" altLang="en-US" sz="2800">
                <a:latin typeface="Arial" panose="020B0604020202020204" pitchFamily="34" charset="0"/>
              </a:endParaRPr>
            </a:p>
          </p:txBody>
        </p:sp>
        <p:sp>
          <p:nvSpPr>
            <p:cNvPr id="33819" name="椭圆 42011"/>
            <p:cNvSpPr/>
            <p:nvPr>
              <p:custDataLst>
                <p:tags r:id="rId31"/>
              </p:custDataLst>
            </p:nvPr>
          </p:nvSpPr>
          <p:spPr>
            <a:xfrm>
              <a:off x="1316" y="924"/>
              <a:ext cx="91" cy="136"/>
            </a:xfrm>
            <a:prstGeom prst="ellipse">
              <a:avLst/>
            </a:prstGeom>
            <a:noFill/>
            <a:ln w="9525" cap="flat" cmpd="sng">
              <a:solidFill>
                <a:schemeClr val="tx1"/>
              </a:solidFill>
              <a:prstDash val="solid"/>
              <a:round/>
              <a:headEnd type="none" w="med" len="med"/>
              <a:tailEnd type="none" w="med" len="med"/>
            </a:ln>
          </p:spPr>
          <p:txBody>
            <a:bodyPr anchor="t"/>
            <a:p>
              <a:endParaRPr lang="zh-CN" altLang="en-US" sz="2800">
                <a:latin typeface="Arial" panose="020B0604020202020204" pitchFamily="34" charset="0"/>
              </a:endParaRPr>
            </a:p>
          </p:txBody>
        </p:sp>
        <p:sp>
          <p:nvSpPr>
            <p:cNvPr id="33820" name="直接连接符 42012"/>
            <p:cNvSpPr/>
            <p:nvPr>
              <p:custDataLst>
                <p:tags r:id="rId32"/>
              </p:custDataLst>
            </p:nvPr>
          </p:nvSpPr>
          <p:spPr>
            <a:xfrm>
              <a:off x="590" y="425"/>
              <a:ext cx="726" cy="545"/>
            </a:xfrm>
            <a:prstGeom prst="line">
              <a:avLst/>
            </a:prstGeom>
            <a:ln w="9525" cap="flat" cmpd="sng">
              <a:solidFill>
                <a:schemeClr val="tx1"/>
              </a:solidFill>
              <a:prstDash val="solid"/>
              <a:round/>
              <a:headEnd type="none" w="med" len="med"/>
              <a:tailEnd type="none" w="med" len="med"/>
            </a:ln>
          </p:spPr>
        </p:sp>
        <p:sp>
          <p:nvSpPr>
            <p:cNvPr id="33821" name="直接连接符 42013"/>
            <p:cNvSpPr/>
            <p:nvPr>
              <p:custDataLst>
                <p:tags r:id="rId33"/>
              </p:custDataLst>
            </p:nvPr>
          </p:nvSpPr>
          <p:spPr>
            <a:xfrm>
              <a:off x="1316" y="1015"/>
              <a:ext cx="91" cy="0"/>
            </a:xfrm>
            <a:prstGeom prst="line">
              <a:avLst/>
            </a:prstGeom>
            <a:ln w="9525" cap="flat" cmpd="sng">
              <a:solidFill>
                <a:schemeClr val="tx1"/>
              </a:solidFill>
              <a:prstDash val="solid"/>
              <a:round/>
              <a:headEnd type="none" w="med" len="med"/>
              <a:tailEnd type="none" w="med" len="med"/>
            </a:ln>
          </p:spPr>
        </p:sp>
        <p:sp>
          <p:nvSpPr>
            <p:cNvPr id="33822" name="直接连接符 42014"/>
            <p:cNvSpPr/>
            <p:nvPr>
              <p:custDataLst>
                <p:tags r:id="rId34"/>
              </p:custDataLst>
            </p:nvPr>
          </p:nvSpPr>
          <p:spPr>
            <a:xfrm>
              <a:off x="1361" y="924"/>
              <a:ext cx="0" cy="136"/>
            </a:xfrm>
            <a:prstGeom prst="line">
              <a:avLst/>
            </a:prstGeom>
            <a:ln w="9525" cap="flat" cmpd="sng">
              <a:solidFill>
                <a:schemeClr val="tx1"/>
              </a:solidFill>
              <a:prstDash val="solid"/>
              <a:round/>
              <a:headEnd type="none" w="med" len="med"/>
              <a:tailEnd type="none" w="med" len="med"/>
            </a:ln>
          </p:spPr>
        </p:sp>
        <p:sp>
          <p:nvSpPr>
            <p:cNvPr id="33823" name="椭圆 42015"/>
            <p:cNvSpPr/>
            <p:nvPr>
              <p:custDataLst>
                <p:tags r:id="rId35"/>
              </p:custDataLst>
            </p:nvPr>
          </p:nvSpPr>
          <p:spPr>
            <a:xfrm>
              <a:off x="499" y="362"/>
              <a:ext cx="136" cy="136"/>
            </a:xfrm>
            <a:prstGeom prst="ellipse">
              <a:avLst/>
            </a:prstGeom>
            <a:noFill/>
            <a:ln w="9525" cap="flat" cmpd="sng">
              <a:solidFill>
                <a:schemeClr val="tx1"/>
              </a:solidFill>
              <a:prstDash val="solid"/>
              <a:round/>
              <a:headEnd type="none" w="med" len="med"/>
              <a:tailEnd type="none" w="med" len="med"/>
            </a:ln>
          </p:spPr>
          <p:txBody>
            <a:bodyPr anchor="t"/>
            <a:p>
              <a:endParaRPr lang="zh-CN" altLang="en-US" sz="2800">
                <a:latin typeface="Arial" panose="020B0604020202020204" pitchFamily="34" charset="0"/>
              </a:endParaRPr>
            </a:p>
          </p:txBody>
        </p:sp>
        <p:sp>
          <p:nvSpPr>
            <p:cNvPr id="33824" name="文本框 42016"/>
            <p:cNvSpPr txBox="1"/>
            <p:nvPr>
              <p:custDataLst>
                <p:tags r:id="rId36"/>
              </p:custDataLst>
            </p:nvPr>
          </p:nvSpPr>
          <p:spPr>
            <a:xfrm>
              <a:off x="0" y="498"/>
              <a:ext cx="277" cy="329"/>
            </a:xfrm>
            <a:prstGeom prst="rect">
              <a:avLst/>
            </a:prstGeom>
            <a:noFill/>
            <a:ln w="9525">
              <a:noFill/>
            </a:ln>
          </p:spPr>
          <p:txBody>
            <a:bodyPr wrap="none" anchor="t">
              <a:spAutoFit/>
            </a:bodyPr>
            <a:p>
              <a:r>
                <a:rPr lang="en-US" altLang="zh-CN" sz="2800" b="1" dirty="0">
                  <a:latin typeface="Arial" panose="020B0604020202020204" pitchFamily="34" charset="0"/>
                </a:rPr>
                <a:t>B</a:t>
              </a:r>
              <a:endParaRPr lang="en-US" altLang="zh-CN" sz="2800" b="1" dirty="0">
                <a:latin typeface="Arial" panose="020B0604020202020204" pitchFamily="34" charset="0"/>
              </a:endParaRPr>
            </a:p>
          </p:txBody>
        </p:sp>
        <p:sp>
          <p:nvSpPr>
            <p:cNvPr id="33825" name="直接连接符 42017"/>
            <p:cNvSpPr/>
            <p:nvPr>
              <p:custDataLst>
                <p:tags r:id="rId37"/>
              </p:custDataLst>
            </p:nvPr>
          </p:nvSpPr>
          <p:spPr>
            <a:xfrm>
              <a:off x="1361" y="1043"/>
              <a:ext cx="0" cy="409"/>
            </a:xfrm>
            <a:prstGeom prst="line">
              <a:avLst/>
            </a:prstGeom>
            <a:ln w="9525" cap="flat" cmpd="sng">
              <a:solidFill>
                <a:schemeClr val="tx1"/>
              </a:solidFill>
              <a:prstDash val="solid"/>
              <a:round/>
              <a:headEnd type="none" w="med" len="med"/>
              <a:tailEnd type="triangle" w="med" len="med"/>
            </a:ln>
          </p:spPr>
        </p:sp>
        <p:sp>
          <p:nvSpPr>
            <p:cNvPr id="33826" name="直接连接符 42018"/>
            <p:cNvSpPr/>
            <p:nvPr>
              <p:custDataLst>
                <p:tags r:id="rId38"/>
              </p:custDataLst>
            </p:nvPr>
          </p:nvSpPr>
          <p:spPr>
            <a:xfrm flipV="1">
              <a:off x="572" y="0"/>
              <a:ext cx="0" cy="363"/>
            </a:xfrm>
            <a:prstGeom prst="line">
              <a:avLst/>
            </a:prstGeom>
            <a:ln w="9525" cap="flat" cmpd="sng">
              <a:solidFill>
                <a:schemeClr val="tx1"/>
              </a:solidFill>
              <a:prstDash val="solid"/>
              <a:round/>
              <a:headEnd type="none" w="med" len="med"/>
              <a:tailEnd type="triangle" w="med" len="med"/>
            </a:ln>
          </p:spPr>
        </p:sp>
        <p:sp>
          <p:nvSpPr>
            <p:cNvPr id="33827" name="直接连接符 42019"/>
            <p:cNvSpPr/>
            <p:nvPr>
              <p:custDataLst>
                <p:tags r:id="rId39"/>
              </p:custDataLst>
            </p:nvPr>
          </p:nvSpPr>
          <p:spPr>
            <a:xfrm flipV="1">
              <a:off x="953" y="272"/>
              <a:ext cx="363" cy="453"/>
            </a:xfrm>
            <a:prstGeom prst="line">
              <a:avLst/>
            </a:prstGeom>
            <a:ln w="9525" cap="flat" cmpd="sng">
              <a:solidFill>
                <a:srgbClr val="00FF00"/>
              </a:solidFill>
              <a:prstDash val="solid"/>
              <a:round/>
              <a:headEnd type="none" w="med" len="med"/>
              <a:tailEnd type="triangle" w="med" len="med"/>
            </a:ln>
          </p:spPr>
        </p:sp>
        <p:sp>
          <p:nvSpPr>
            <p:cNvPr id="33828" name="文本框 42020"/>
            <p:cNvSpPr txBox="1"/>
            <p:nvPr>
              <p:custDataLst>
                <p:tags r:id="rId40"/>
              </p:custDataLst>
            </p:nvPr>
          </p:nvSpPr>
          <p:spPr>
            <a:xfrm>
              <a:off x="1270" y="90"/>
              <a:ext cx="240" cy="329"/>
            </a:xfrm>
            <a:prstGeom prst="rect">
              <a:avLst/>
            </a:prstGeom>
            <a:noFill/>
            <a:ln w="9525">
              <a:noFill/>
            </a:ln>
          </p:spPr>
          <p:txBody>
            <a:bodyPr wrap="none" anchor="t">
              <a:spAutoFit/>
            </a:bodyPr>
            <a:p>
              <a:r>
                <a:rPr lang="en-US" altLang="zh-CN" sz="2800" dirty="0">
                  <a:latin typeface="Arial" panose="020B0604020202020204" pitchFamily="34" charset="0"/>
                </a:rPr>
                <a:t>n</a:t>
              </a:r>
              <a:endParaRPr lang="en-US" altLang="zh-CN" sz="2800" dirty="0">
                <a:latin typeface="Arial" panose="020B0604020202020204" pitchFamily="34" charset="0"/>
              </a:endParaRPr>
            </a:p>
          </p:txBody>
        </p:sp>
        <p:sp>
          <p:nvSpPr>
            <p:cNvPr id="33829" name="任意多边形 42021"/>
            <p:cNvSpPr/>
            <p:nvPr>
              <p:custDataLst>
                <p:tags r:id="rId41"/>
              </p:custDataLst>
            </p:nvPr>
          </p:nvSpPr>
          <p:spPr>
            <a:xfrm>
              <a:off x="1071" y="593"/>
              <a:ext cx="65" cy="108"/>
            </a:xfrm>
            <a:custGeom>
              <a:avLst/>
              <a:gdLst/>
              <a:ahLst/>
              <a:cxnLst/>
              <a:pathLst>
                <a:path w="65" h="108">
                  <a:moveTo>
                    <a:pt x="0" y="0"/>
                  </a:moveTo>
                  <a:cubicBezTo>
                    <a:pt x="65" y="16"/>
                    <a:pt x="45" y="38"/>
                    <a:pt x="45" y="108"/>
                  </a:cubicBezTo>
                </a:path>
              </a:pathLst>
            </a:custGeom>
            <a:noFill/>
            <a:ln w="9525" cap="flat" cmpd="sng">
              <a:solidFill>
                <a:schemeClr val="tx1"/>
              </a:solidFill>
              <a:prstDash val="solid"/>
              <a:round/>
              <a:headEnd type="none" w="med" len="med"/>
              <a:tailEnd type="none" w="med" len="med"/>
            </a:ln>
          </p:spPr>
          <p:txBody>
            <a:bodyPr/>
            <a:p>
              <a:endParaRPr lang="zh-CN" altLang="en-US" sz="2800"/>
            </a:p>
          </p:txBody>
        </p:sp>
        <p:sp>
          <p:nvSpPr>
            <p:cNvPr id="33830" name="任意多边形 42022"/>
            <p:cNvSpPr/>
            <p:nvPr>
              <p:custDataLst>
                <p:tags r:id="rId42"/>
              </p:custDataLst>
            </p:nvPr>
          </p:nvSpPr>
          <p:spPr>
            <a:xfrm>
              <a:off x="1080" y="557"/>
              <a:ext cx="99" cy="144"/>
            </a:xfrm>
            <a:custGeom>
              <a:avLst/>
              <a:gdLst/>
              <a:ahLst/>
              <a:cxnLst/>
              <a:pathLst>
                <a:path w="99" h="144">
                  <a:moveTo>
                    <a:pt x="0" y="0"/>
                  </a:moveTo>
                  <a:cubicBezTo>
                    <a:pt x="47" y="12"/>
                    <a:pt x="71" y="2"/>
                    <a:pt x="99" y="45"/>
                  </a:cubicBezTo>
                  <a:cubicBezTo>
                    <a:pt x="89" y="132"/>
                    <a:pt x="90" y="99"/>
                    <a:pt x="90" y="144"/>
                  </a:cubicBezTo>
                </a:path>
              </a:pathLst>
            </a:custGeom>
            <a:noFill/>
            <a:ln w="9525" cap="flat" cmpd="sng">
              <a:solidFill>
                <a:schemeClr val="tx1"/>
              </a:solidFill>
              <a:prstDash val="solid"/>
              <a:round/>
              <a:headEnd type="none" w="med" len="med"/>
              <a:tailEnd type="none" w="med" len="med"/>
            </a:ln>
          </p:spPr>
          <p:txBody>
            <a:bodyPr/>
            <a:p>
              <a:endParaRPr lang="zh-CN" altLang="en-US" sz="2800"/>
            </a:p>
          </p:txBody>
        </p:sp>
        <p:sp>
          <p:nvSpPr>
            <p:cNvPr id="33831" name="直接连接符 42023"/>
            <p:cNvSpPr/>
            <p:nvPr>
              <p:custDataLst>
                <p:tags r:id="rId43"/>
              </p:custDataLst>
            </p:nvPr>
          </p:nvSpPr>
          <p:spPr>
            <a:xfrm>
              <a:off x="635" y="408"/>
              <a:ext cx="726" cy="0"/>
            </a:xfrm>
            <a:prstGeom prst="line">
              <a:avLst/>
            </a:prstGeom>
            <a:ln w="9525" cap="flat" cmpd="sng">
              <a:solidFill>
                <a:srgbClr val="00FF00"/>
              </a:solidFill>
              <a:prstDash val="lgDash"/>
              <a:round/>
              <a:headEnd type="none" w="med" len="med"/>
              <a:tailEnd type="none" w="med" len="med"/>
            </a:ln>
          </p:spPr>
        </p:sp>
        <p:sp>
          <p:nvSpPr>
            <p:cNvPr id="33832" name="直接连接符 42024"/>
            <p:cNvSpPr/>
            <p:nvPr>
              <p:custDataLst>
                <p:tags r:id="rId44"/>
              </p:custDataLst>
            </p:nvPr>
          </p:nvSpPr>
          <p:spPr>
            <a:xfrm flipV="1">
              <a:off x="1361" y="408"/>
              <a:ext cx="0" cy="544"/>
            </a:xfrm>
            <a:prstGeom prst="line">
              <a:avLst/>
            </a:prstGeom>
            <a:ln w="9525" cap="flat" cmpd="sng">
              <a:solidFill>
                <a:srgbClr val="00FF00"/>
              </a:solidFill>
              <a:prstDash val="lgDash"/>
              <a:round/>
              <a:headEnd type="none" w="med" len="med"/>
              <a:tailEnd type="none" w="med" len="med"/>
            </a:ln>
          </p:spPr>
        </p:sp>
        <p:sp>
          <p:nvSpPr>
            <p:cNvPr id="33833" name="任意多边形 42025"/>
            <p:cNvSpPr/>
            <p:nvPr>
              <p:custDataLst>
                <p:tags r:id="rId45"/>
              </p:custDataLst>
            </p:nvPr>
          </p:nvSpPr>
          <p:spPr>
            <a:xfrm>
              <a:off x="1224" y="827"/>
              <a:ext cx="135" cy="99"/>
            </a:xfrm>
            <a:custGeom>
              <a:avLst/>
              <a:gdLst/>
              <a:ahLst/>
              <a:cxnLst/>
              <a:pathLst>
                <a:path w="135" h="99">
                  <a:moveTo>
                    <a:pt x="0" y="99"/>
                  </a:moveTo>
                  <a:cubicBezTo>
                    <a:pt x="15" y="55"/>
                    <a:pt x="35" y="25"/>
                    <a:pt x="72" y="0"/>
                  </a:cubicBezTo>
                  <a:cubicBezTo>
                    <a:pt x="81" y="3"/>
                    <a:pt x="90" y="5"/>
                    <a:pt x="99" y="9"/>
                  </a:cubicBezTo>
                  <a:cubicBezTo>
                    <a:pt x="111" y="14"/>
                    <a:pt x="135" y="27"/>
                    <a:pt x="135" y="27"/>
                  </a:cubicBezTo>
                </a:path>
              </a:pathLst>
            </a:custGeom>
            <a:noFill/>
            <a:ln w="9525" cap="flat" cmpd="sng">
              <a:solidFill>
                <a:schemeClr val="tx1"/>
              </a:solidFill>
              <a:prstDash val="solid"/>
              <a:round/>
              <a:headEnd type="none" w="med" len="med"/>
              <a:tailEnd type="none" w="med" len="med"/>
            </a:ln>
          </p:spPr>
          <p:txBody>
            <a:bodyPr/>
            <a:p>
              <a:endParaRPr lang="zh-CN" altLang="en-US" sz="2800"/>
            </a:p>
          </p:txBody>
        </p:sp>
        <p:sp>
          <p:nvSpPr>
            <p:cNvPr id="33834" name="任意多边形 42026"/>
            <p:cNvSpPr/>
            <p:nvPr>
              <p:custDataLst>
                <p:tags r:id="rId46"/>
              </p:custDataLst>
            </p:nvPr>
          </p:nvSpPr>
          <p:spPr>
            <a:xfrm>
              <a:off x="1197" y="769"/>
              <a:ext cx="153" cy="121"/>
            </a:xfrm>
            <a:custGeom>
              <a:avLst/>
              <a:gdLst/>
              <a:ahLst/>
              <a:cxnLst/>
              <a:pathLst>
                <a:path w="153" h="121">
                  <a:moveTo>
                    <a:pt x="0" y="121"/>
                  </a:moveTo>
                  <a:cubicBezTo>
                    <a:pt x="16" y="72"/>
                    <a:pt x="42" y="50"/>
                    <a:pt x="90" y="31"/>
                  </a:cubicBezTo>
                  <a:cubicBezTo>
                    <a:pt x="145" y="9"/>
                    <a:pt x="131" y="0"/>
                    <a:pt x="153" y="22"/>
                  </a:cubicBezTo>
                </a:path>
              </a:pathLst>
            </a:custGeom>
            <a:noFill/>
            <a:ln w="9525" cap="flat" cmpd="sng">
              <a:solidFill>
                <a:schemeClr val="tx1"/>
              </a:solidFill>
              <a:prstDash val="solid"/>
              <a:round/>
              <a:headEnd type="none" w="med" len="med"/>
              <a:tailEnd type="none" w="med" len="med"/>
            </a:ln>
          </p:spPr>
          <p:txBody>
            <a:bodyPr/>
            <a:p>
              <a:endParaRPr lang="zh-CN" altLang="en-US" sz="2800"/>
            </a:p>
          </p:txBody>
        </p:sp>
        <p:sp>
          <p:nvSpPr>
            <p:cNvPr id="33835" name="文本框 42027"/>
            <p:cNvSpPr txBox="1"/>
            <p:nvPr>
              <p:custDataLst>
                <p:tags r:id="rId47"/>
              </p:custDataLst>
            </p:nvPr>
          </p:nvSpPr>
          <p:spPr>
            <a:xfrm>
              <a:off x="726" y="634"/>
              <a:ext cx="246" cy="329"/>
            </a:xfrm>
            <a:prstGeom prst="rect">
              <a:avLst/>
            </a:prstGeom>
            <a:noFill/>
            <a:ln w="9525">
              <a:noFill/>
            </a:ln>
          </p:spPr>
          <p:txBody>
            <a:bodyPr wrap="none" anchor="t">
              <a:spAutoFit/>
            </a:bodyPr>
            <a:p>
              <a:r>
                <a:rPr lang="en-US" altLang="zh-CN" sz="2800" dirty="0">
                  <a:latin typeface="Arial" panose="020B0604020202020204" pitchFamily="34" charset="0"/>
                </a:rPr>
                <a:t>l</a:t>
              </a:r>
              <a:r>
                <a:rPr lang="en-US" altLang="zh-CN" sz="2800" baseline="-25000" dirty="0">
                  <a:latin typeface="Arial" panose="020B0604020202020204" pitchFamily="34" charset="0"/>
                </a:rPr>
                <a:t>2</a:t>
              </a:r>
              <a:endParaRPr lang="en-US" altLang="zh-CN" sz="2800" baseline="-25000" dirty="0">
                <a:latin typeface="Arial" panose="020B0604020202020204" pitchFamily="34" charset="0"/>
              </a:endParaRPr>
            </a:p>
          </p:txBody>
        </p:sp>
      </p:grpSp>
      <p:graphicFrame>
        <p:nvGraphicFramePr>
          <p:cNvPr id="33837" name="对象 42029"/>
          <p:cNvGraphicFramePr>
            <a:graphicFrameLocks noChangeAspect="1"/>
          </p:cNvGraphicFramePr>
          <p:nvPr>
            <p:custDataLst>
              <p:tags r:id="rId48"/>
            </p:custDataLst>
          </p:nvPr>
        </p:nvGraphicFramePr>
        <p:xfrm>
          <a:off x="5888990" y="1341438"/>
          <a:ext cx="2087563" cy="549275"/>
        </p:xfrm>
        <a:graphic>
          <a:graphicData uri="http://schemas.openxmlformats.org/presentationml/2006/ole">
            <mc:AlternateContent xmlns:mc="http://schemas.openxmlformats.org/markup-compatibility/2006">
              <mc:Choice xmlns:v="urn:schemas-microsoft-com:vml" Requires="v">
                <p:oleObj spid="_x0000_s3134" name="" r:id="rId49" imgW="863600" imgH="228600" progId="Equation.DSMT4">
                  <p:embed/>
                </p:oleObj>
              </mc:Choice>
              <mc:Fallback>
                <p:oleObj name="" r:id="rId49" imgW="863600" imgH="228600" progId="Equation.DSMT4">
                  <p:embed/>
                  <p:pic>
                    <p:nvPicPr>
                      <p:cNvPr id="0" name="图片 3133"/>
                      <p:cNvPicPr/>
                      <p:nvPr/>
                    </p:nvPicPr>
                    <p:blipFill>
                      <a:blip r:embed="rId50"/>
                      <a:stretch>
                        <a:fillRect/>
                      </a:stretch>
                    </p:blipFill>
                    <p:spPr>
                      <a:xfrm>
                        <a:off x="5888990" y="1341438"/>
                        <a:ext cx="2087563" cy="549275"/>
                      </a:xfrm>
                      <a:prstGeom prst="rect">
                        <a:avLst/>
                      </a:prstGeom>
                      <a:noFill/>
                      <a:ln w="38100">
                        <a:noFill/>
                        <a:miter/>
                      </a:ln>
                    </p:spPr>
                  </p:pic>
                </p:oleObj>
              </mc:Fallback>
            </mc:AlternateContent>
          </a:graphicData>
        </a:graphic>
      </p:graphicFrame>
      <p:sp>
        <p:nvSpPr>
          <p:cNvPr id="33838" name="矩形 42030"/>
          <p:cNvSpPr/>
          <p:nvPr>
            <p:custDataLst>
              <p:tags r:id="rId51"/>
            </p:custDataLst>
          </p:nvPr>
        </p:nvSpPr>
        <p:spPr>
          <a:xfrm>
            <a:off x="1191895" y="1378903"/>
            <a:ext cx="6993255" cy="460375"/>
          </a:xfrm>
          <a:prstGeom prst="rect">
            <a:avLst/>
          </a:prstGeom>
          <a:noFill/>
          <a:ln w="9525">
            <a:noFill/>
          </a:ln>
        </p:spPr>
        <p:txBody>
          <a:bodyPr wrap="square" anchor="ctr">
            <a:spAutoFit/>
          </a:bodyPr>
          <a:p>
            <a:r>
              <a:rPr lang="en-US" altLang="zh-CN" sz="2400" i="1" dirty="0">
                <a:latin typeface="Arial" panose="020B0604020202020204" pitchFamily="34" charset="0"/>
              </a:rPr>
              <a:t>ab</a:t>
            </a:r>
            <a:r>
              <a:rPr lang="zh-CN" altLang="en-US" sz="2400" dirty="0">
                <a:latin typeface="Arial" panose="020B0604020202020204" pitchFamily="34" charset="0"/>
              </a:rPr>
              <a:t>段与</a:t>
            </a:r>
            <a:r>
              <a:rPr lang="en-US" altLang="zh-CN" sz="2400" i="1" dirty="0">
                <a:latin typeface="Arial" panose="020B0604020202020204" pitchFamily="34" charset="0"/>
              </a:rPr>
              <a:t>cd</a:t>
            </a:r>
            <a:r>
              <a:rPr lang="zh-CN" altLang="en-US" sz="2400" dirty="0">
                <a:latin typeface="Arial" panose="020B0604020202020204" pitchFamily="34" charset="0"/>
              </a:rPr>
              <a:t>段上的电流所受的力为 </a:t>
            </a:r>
            <a:endParaRPr lang="zh-CN" altLang="en-US" sz="2400" dirty="0">
              <a:latin typeface="Arial" panose="020B0604020202020204" pitchFamily="34" charset="0"/>
            </a:endParaRPr>
          </a:p>
        </p:txBody>
      </p:sp>
      <p:sp>
        <p:nvSpPr>
          <p:cNvPr id="33839" name="矩形 42031"/>
          <p:cNvSpPr/>
          <p:nvPr>
            <p:custDataLst>
              <p:tags r:id="rId52"/>
            </p:custDataLst>
          </p:nvPr>
        </p:nvSpPr>
        <p:spPr>
          <a:xfrm>
            <a:off x="1191260" y="2417445"/>
            <a:ext cx="9306560" cy="647700"/>
          </a:xfrm>
          <a:prstGeom prst="rect">
            <a:avLst/>
          </a:prstGeom>
          <a:noFill/>
          <a:ln w="9525">
            <a:noFill/>
          </a:ln>
        </p:spPr>
        <p:txBody>
          <a:bodyPr anchor="ctr"/>
          <a:p>
            <a:r>
              <a:rPr lang="zh-CN" altLang="en-US" sz="2400" dirty="0">
                <a:latin typeface="Arial" panose="020B0604020202020204" pitchFamily="34" charset="0"/>
              </a:rPr>
              <a:t>由于</a:t>
            </a:r>
            <a:r>
              <a:rPr lang="en-US" altLang="zh-CN" sz="2400" i="1" dirty="0">
                <a:latin typeface="Arial" panose="020B0604020202020204" pitchFamily="34" charset="0"/>
              </a:rPr>
              <a:t>bc</a:t>
            </a:r>
            <a:r>
              <a:rPr lang="zh-CN" altLang="en-US" sz="2400" dirty="0">
                <a:latin typeface="Arial" panose="020B0604020202020204" pitchFamily="34" charset="0"/>
              </a:rPr>
              <a:t>段与</a:t>
            </a:r>
            <a:r>
              <a:rPr lang="en-US" altLang="zh-CN" sz="2400" i="1" dirty="0">
                <a:latin typeface="Arial" panose="020B0604020202020204" pitchFamily="34" charset="0"/>
              </a:rPr>
              <a:t>da</a:t>
            </a:r>
            <a:r>
              <a:rPr lang="zh-CN" altLang="en-US" sz="2400" dirty="0">
                <a:latin typeface="Arial" panose="020B0604020202020204" pitchFamily="34" charset="0"/>
              </a:rPr>
              <a:t>段上的每一对电流元所受的力大小相等、方向相反且位于同一直线上，因而互相抵消。</a:t>
            </a:r>
            <a:r>
              <a:rPr lang="zh-CN" altLang="en-US" sz="2400" dirty="0">
                <a:sym typeface="+mn-ea"/>
              </a:rPr>
              <a:t>故它们所产生的力矩为 </a:t>
            </a:r>
            <a:endParaRPr lang="zh-CN" altLang="en-US" sz="2400" dirty="0">
              <a:latin typeface="Arial" panose="020B0604020202020204" pitchFamily="34" charset="0"/>
            </a:endParaRPr>
          </a:p>
          <a:p>
            <a:r>
              <a:rPr lang="zh-CN" altLang="en-US" sz="2400" dirty="0">
                <a:latin typeface="Arial" panose="020B0604020202020204" pitchFamily="34" charset="0"/>
              </a:rPr>
              <a:t> </a:t>
            </a:r>
            <a:endParaRPr lang="zh-CN" altLang="en-US" sz="2400" dirty="0">
              <a:latin typeface="Arial" panose="020B0604020202020204" pitchFamily="34" charset="0"/>
            </a:endParaRPr>
          </a:p>
        </p:txBody>
      </p:sp>
      <p:graphicFrame>
        <p:nvGraphicFramePr>
          <p:cNvPr id="33841" name="对象 42033"/>
          <p:cNvGraphicFramePr>
            <a:graphicFrameLocks noChangeAspect="1"/>
          </p:cNvGraphicFramePr>
          <p:nvPr>
            <p:custDataLst>
              <p:tags r:id="rId53"/>
            </p:custDataLst>
          </p:nvPr>
        </p:nvGraphicFramePr>
        <p:xfrm>
          <a:off x="2035810" y="3065145"/>
          <a:ext cx="6077585" cy="770890"/>
        </p:xfrm>
        <a:graphic>
          <a:graphicData uri="http://schemas.openxmlformats.org/presentationml/2006/ole">
            <mc:AlternateContent xmlns:mc="http://schemas.openxmlformats.org/markup-compatibility/2006">
              <mc:Choice xmlns:v="urn:schemas-microsoft-com:vml" Requires="v">
                <p:oleObj spid="_x0000_s3132" name="" r:id="rId54" imgW="3073400" imgH="393700" progId="Equation.DSMT4">
                  <p:embed/>
                </p:oleObj>
              </mc:Choice>
              <mc:Fallback>
                <p:oleObj name="" r:id="rId54" imgW="3073400" imgH="393700" progId="Equation.DSMT4">
                  <p:embed/>
                  <p:pic>
                    <p:nvPicPr>
                      <p:cNvPr id="0" name="图片 3131"/>
                      <p:cNvPicPr/>
                      <p:nvPr/>
                    </p:nvPicPr>
                    <p:blipFill>
                      <a:blip r:embed="rId55"/>
                      <a:stretch>
                        <a:fillRect/>
                      </a:stretch>
                    </p:blipFill>
                    <p:spPr>
                      <a:xfrm>
                        <a:off x="2035810" y="3065145"/>
                        <a:ext cx="6077585" cy="770890"/>
                      </a:xfrm>
                      <a:prstGeom prst="rect">
                        <a:avLst/>
                      </a:prstGeom>
                      <a:noFill/>
                      <a:ln w="38100">
                        <a:noFill/>
                        <a:miter/>
                      </a:ln>
                    </p:spPr>
                  </p:pic>
                </p:oleObj>
              </mc:Fallback>
            </mc:AlternateContent>
          </a:graphicData>
        </a:graphic>
      </p:graphicFrame>
      <p:graphicFrame>
        <p:nvGraphicFramePr>
          <p:cNvPr id="33844" name="对象 42036"/>
          <p:cNvGraphicFramePr>
            <a:graphicFrameLocks noChangeAspect="1"/>
          </p:cNvGraphicFramePr>
          <p:nvPr>
            <p:custDataLst>
              <p:tags r:id="rId56"/>
            </p:custDataLst>
          </p:nvPr>
        </p:nvGraphicFramePr>
        <p:xfrm>
          <a:off x="8923655" y="3171190"/>
          <a:ext cx="1009650" cy="515620"/>
        </p:xfrm>
        <a:graphic>
          <a:graphicData uri="http://schemas.openxmlformats.org/presentationml/2006/ole">
            <mc:AlternateContent xmlns:mc="http://schemas.openxmlformats.org/markup-compatibility/2006">
              <mc:Choice xmlns:v="urn:schemas-microsoft-com:vml" Requires="v">
                <p:oleObj spid="_x0000_s3133" name="" r:id="rId57" imgW="444500" imgH="228600" progId="Equation.DSMT4">
                  <p:embed/>
                </p:oleObj>
              </mc:Choice>
              <mc:Fallback>
                <p:oleObj name="" r:id="rId57" imgW="444500" imgH="228600" progId="Equation.DSMT4">
                  <p:embed/>
                  <p:pic>
                    <p:nvPicPr>
                      <p:cNvPr id="0" name="图片 3132"/>
                      <p:cNvPicPr/>
                      <p:nvPr/>
                    </p:nvPicPr>
                    <p:blipFill>
                      <a:blip r:embed="rId58"/>
                      <a:stretch>
                        <a:fillRect/>
                      </a:stretch>
                    </p:blipFill>
                    <p:spPr>
                      <a:xfrm>
                        <a:off x="8923655" y="3171190"/>
                        <a:ext cx="1009650" cy="515620"/>
                      </a:xfrm>
                      <a:prstGeom prst="rect">
                        <a:avLst/>
                      </a:prstGeom>
                      <a:noFill/>
                      <a:ln w="38100">
                        <a:noFill/>
                        <a:miter/>
                      </a:ln>
                    </p:spPr>
                  </p:pic>
                </p:oleObj>
              </mc:Fallback>
            </mc:AlternateContent>
          </a:graphicData>
        </a:graphic>
      </p:graphicFrame>
      <p:graphicFrame>
        <p:nvGraphicFramePr>
          <p:cNvPr id="33846" name="对象 42038"/>
          <p:cNvGraphicFramePr>
            <a:graphicFrameLocks noChangeAspect="1"/>
          </p:cNvGraphicFramePr>
          <p:nvPr>
            <p:custDataLst>
              <p:tags r:id="rId59"/>
            </p:custDataLst>
          </p:nvPr>
        </p:nvGraphicFramePr>
        <p:xfrm>
          <a:off x="4673600" y="4088130"/>
          <a:ext cx="2232025" cy="338138"/>
        </p:xfrm>
        <a:graphic>
          <a:graphicData uri="http://schemas.openxmlformats.org/presentationml/2006/ole">
            <mc:AlternateContent xmlns:mc="http://schemas.openxmlformats.org/markup-compatibility/2006">
              <mc:Choice xmlns:v="urn:schemas-microsoft-com:vml" Requires="v">
                <p:oleObj spid="_x0000_s3131" name="" r:id="rId60" imgW="1193800" imgH="177800" progId="Equation.DSMT4">
                  <p:embed/>
                </p:oleObj>
              </mc:Choice>
              <mc:Fallback>
                <p:oleObj name="" r:id="rId60" imgW="1193800" imgH="177800" progId="Equation.DSMT4">
                  <p:embed/>
                  <p:pic>
                    <p:nvPicPr>
                      <p:cNvPr id="0" name="图片 3130"/>
                      <p:cNvPicPr/>
                      <p:nvPr/>
                    </p:nvPicPr>
                    <p:blipFill>
                      <a:blip r:embed="rId61"/>
                      <a:stretch>
                        <a:fillRect/>
                      </a:stretch>
                    </p:blipFill>
                    <p:spPr>
                      <a:xfrm>
                        <a:off x="4673600" y="4088130"/>
                        <a:ext cx="2232025" cy="338138"/>
                      </a:xfrm>
                      <a:prstGeom prst="rect">
                        <a:avLst/>
                      </a:prstGeom>
                      <a:noFill/>
                      <a:ln w="38100">
                        <a:noFill/>
                        <a:miter/>
                      </a:ln>
                    </p:spPr>
                  </p:pic>
                </p:oleObj>
              </mc:Fallback>
            </mc:AlternateContent>
          </a:graphicData>
        </a:graphic>
      </p:graphicFrame>
      <p:sp>
        <p:nvSpPr>
          <p:cNvPr id="33847" name="文本框 42039"/>
          <p:cNvSpPr txBox="1"/>
          <p:nvPr>
            <p:custDataLst>
              <p:tags r:id="rId62"/>
            </p:custDataLst>
          </p:nvPr>
        </p:nvSpPr>
        <p:spPr>
          <a:xfrm>
            <a:off x="2346008" y="4047490"/>
            <a:ext cx="2011680" cy="460375"/>
          </a:xfrm>
          <a:prstGeom prst="rect">
            <a:avLst/>
          </a:prstGeom>
          <a:noFill/>
          <a:ln w="9525">
            <a:noFill/>
          </a:ln>
        </p:spPr>
        <p:txBody>
          <a:bodyPr wrap="none" anchor="t">
            <a:spAutoFit/>
          </a:bodyPr>
          <a:p>
            <a:r>
              <a:rPr lang="zh-CN" altLang="en-US" sz="2400" dirty="0">
                <a:latin typeface="Arial" panose="020B0604020202020204" pitchFamily="34" charset="0"/>
              </a:rPr>
              <a:t>也可以写作</a:t>
            </a:r>
            <a:r>
              <a:rPr lang="zh-CN" altLang="en-US" sz="2400" dirty="0">
                <a:latin typeface="Arial" panose="020B0604020202020204" pitchFamily="34" charset="0"/>
              </a:rPr>
              <a:t>：</a:t>
            </a:r>
            <a:endParaRPr lang="zh-CN" altLang="en-US" sz="24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6</a:t>
            </a:r>
            <a:r>
              <a:rPr lang="zh-CN" sz="2800" dirty="0" err="1"/>
              <a:t>、</a:t>
            </a:r>
            <a:r>
              <a:rPr sz="2800" dirty="0" err="1"/>
              <a:t>物质的磁化和磁场强度</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3.6.1 </a:t>
            </a:r>
            <a:r>
              <a:rPr sz="2400" b="1" kern="0">
                <a:sym typeface="+mn-ea"/>
              </a:rPr>
              <a:t>磁介质及其分类</a:t>
            </a:r>
            <a:endParaRPr sz="2400" b="1" kern="0">
              <a:sym typeface="+mn-ea"/>
            </a:endParaRPr>
          </a:p>
        </p:txBody>
      </p:sp>
      <p:sp>
        <p:nvSpPr>
          <p:cNvPr id="27688" name="文本框 35880"/>
          <p:cNvSpPr txBox="1"/>
          <p:nvPr>
            <p:custDataLst>
              <p:tags r:id="rId10"/>
            </p:custDataLst>
          </p:nvPr>
        </p:nvSpPr>
        <p:spPr>
          <a:xfrm>
            <a:off x="1146810" y="1436370"/>
            <a:ext cx="9701530" cy="3415030"/>
          </a:xfrm>
          <a:prstGeom prst="rect">
            <a:avLst/>
          </a:prstGeom>
          <a:noFill/>
          <a:ln w="9525">
            <a:noFill/>
          </a:ln>
        </p:spPr>
        <p:txBody>
          <a:bodyPr wrap="square" anchor="t">
            <a:spAutoFit/>
          </a:bodyPr>
          <a:p>
            <a:pPr>
              <a:lnSpc>
                <a:spcPct val="150000"/>
              </a:lnSpc>
            </a:pPr>
            <a:r>
              <a:rPr lang="zh-CN" altLang="en-US" sz="2400" dirty="0">
                <a:latin typeface="Arial" panose="020B0604020202020204" pitchFamily="34" charset="0"/>
              </a:rPr>
              <a:t>磁化的定义：在外磁场作用下，物质中的原子磁矩适当取向，在宏观上出现磁矩的现象，这种现象称为</a:t>
            </a:r>
            <a:r>
              <a:rPr lang="zh-CN" altLang="en-US" sz="2400" b="1" u="sng" dirty="0">
                <a:latin typeface="Arial" panose="020B0604020202020204" pitchFamily="34" charset="0"/>
              </a:rPr>
              <a:t>磁化</a:t>
            </a:r>
            <a:r>
              <a:rPr lang="zh-CN" altLang="en-US" sz="2400" dirty="0">
                <a:latin typeface="Arial" panose="020B0604020202020204" pitchFamily="34" charset="0"/>
              </a:rPr>
              <a:t>。</a:t>
            </a:r>
            <a:endParaRPr lang="zh-CN" altLang="en-US" sz="2400" dirty="0">
              <a:latin typeface="Arial" panose="020B0604020202020204" pitchFamily="34" charset="0"/>
            </a:endParaRPr>
          </a:p>
          <a:p>
            <a:pPr>
              <a:lnSpc>
                <a:spcPct val="150000"/>
              </a:lnSpc>
            </a:pPr>
            <a:endParaRPr lang="zh-CN" altLang="en-US" sz="2400" dirty="0">
              <a:latin typeface="Arial" panose="020B0604020202020204" pitchFamily="34" charset="0"/>
            </a:endParaRPr>
          </a:p>
          <a:p>
            <a:pPr>
              <a:lnSpc>
                <a:spcPct val="150000"/>
              </a:lnSpc>
            </a:pPr>
            <a:r>
              <a:rPr lang="zh-CN" altLang="en-US" sz="2400" dirty="0">
                <a:latin typeface="Arial" panose="020B0604020202020204" pitchFamily="34" charset="0"/>
              </a:rPr>
              <a:t>磁化后的物质具有磁性。物质的磁性可分为抗磁性、顺磁性和铁磁性等。</a:t>
            </a:r>
            <a:endParaRPr lang="zh-CN" altLang="en-US" sz="2400" dirty="0">
              <a:latin typeface="Arial" panose="020B0604020202020204" pitchFamily="34" charset="0"/>
            </a:endParaRPr>
          </a:p>
          <a:p>
            <a:pPr>
              <a:lnSpc>
                <a:spcPct val="150000"/>
              </a:lnSpc>
            </a:pPr>
            <a:r>
              <a:rPr lang="zh-CN" altLang="en-US" sz="2400" dirty="0">
                <a:latin typeface="Arial" panose="020B0604020202020204" pitchFamily="34" charset="0"/>
              </a:rPr>
              <a:t>原子内部，电子围绕原子核作轨道运功，并作自旋运动。两种运动各自产生轨道运动磁矩与自旋磁矩。原子磁矩是指两部分的矢量之和。</a:t>
            </a:r>
            <a:endParaRPr lang="zh-CN" altLang="en-US" sz="24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6</a:t>
            </a:r>
            <a:r>
              <a:rPr lang="zh-CN" sz="2800" dirty="0" err="1"/>
              <a:t>、</a:t>
            </a:r>
            <a:r>
              <a:rPr sz="2800" dirty="0" err="1"/>
              <a:t>物质的磁化和磁场强度</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3.6.1 </a:t>
            </a:r>
            <a:r>
              <a:rPr sz="2400" b="1" kern="0">
                <a:sym typeface="+mn-ea"/>
              </a:rPr>
              <a:t>磁介质及其分类</a:t>
            </a:r>
            <a:r>
              <a:rPr lang="en-US" sz="2400" b="1" kern="0">
                <a:sym typeface="+mn-ea"/>
              </a:rPr>
              <a:t>——抗磁性磁化</a:t>
            </a:r>
            <a:endParaRPr lang="en-US" sz="2400" b="1" kern="0">
              <a:sym typeface="+mn-ea"/>
            </a:endParaRPr>
          </a:p>
        </p:txBody>
      </p:sp>
      <p:sp>
        <p:nvSpPr>
          <p:cNvPr id="27688" name="文本框 35880"/>
          <p:cNvSpPr txBox="1"/>
          <p:nvPr>
            <p:custDataLst>
              <p:tags r:id="rId10"/>
            </p:custDataLst>
          </p:nvPr>
        </p:nvSpPr>
        <p:spPr>
          <a:xfrm>
            <a:off x="1146810" y="1436370"/>
            <a:ext cx="7203440" cy="1753235"/>
          </a:xfrm>
          <a:prstGeom prst="rect">
            <a:avLst/>
          </a:prstGeom>
          <a:noFill/>
          <a:ln w="9525">
            <a:noFill/>
          </a:ln>
        </p:spPr>
        <p:txBody>
          <a:bodyPr wrap="square" anchor="t">
            <a:spAutoFit/>
          </a:bodyPr>
          <a:p>
            <a:pPr>
              <a:lnSpc>
                <a:spcPct val="150000"/>
              </a:lnSpc>
            </a:pPr>
            <a:r>
              <a:rPr lang="zh-CN" altLang="en-US" sz="2400" dirty="0">
                <a:latin typeface="Arial" panose="020B0604020202020204" pitchFamily="34" charset="0"/>
              </a:rPr>
              <a:t>一些物质的原子中电子磁矩互相抵消,合磁矩为零。但是当受到外加磁场作用时,电子轨道运动会发生变化,而且在与外加磁场的相反方向产生很小的合磁矩。</a:t>
            </a:r>
            <a:endParaRPr lang="zh-CN" altLang="en-US" sz="2400" dirty="0">
              <a:latin typeface="Arial" panose="020B0604020202020204" pitchFamily="34" charset="0"/>
            </a:endParaRPr>
          </a:p>
        </p:txBody>
      </p:sp>
      <p:pic>
        <p:nvPicPr>
          <p:cNvPr id="2" name="图片 1"/>
          <p:cNvPicPr>
            <a:picLocks noChangeAspect="1"/>
          </p:cNvPicPr>
          <p:nvPr>
            <p:custDataLst>
              <p:tags r:id="rId11"/>
            </p:custDataLst>
          </p:nvPr>
        </p:nvPicPr>
        <p:blipFill>
          <a:blip r:embed="rId12"/>
          <a:stretch>
            <a:fillRect/>
          </a:stretch>
        </p:blipFill>
        <p:spPr>
          <a:xfrm>
            <a:off x="8289290" y="1513205"/>
            <a:ext cx="3745865" cy="416814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6</a:t>
            </a:r>
            <a:r>
              <a:rPr lang="zh-CN" sz="2800" dirty="0" err="1"/>
              <a:t>、</a:t>
            </a:r>
            <a:r>
              <a:rPr sz="2800" dirty="0" err="1"/>
              <a:t>物质的磁化和磁场强度</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3.6.1 </a:t>
            </a:r>
            <a:r>
              <a:rPr sz="2400" b="1" kern="0">
                <a:sym typeface="+mn-ea"/>
              </a:rPr>
              <a:t>磁介质及其分类</a:t>
            </a:r>
            <a:r>
              <a:rPr lang="en-US" sz="2400" b="1" kern="0">
                <a:sym typeface="+mn-ea"/>
              </a:rPr>
              <a:t>——顺磁性磁化</a:t>
            </a:r>
            <a:endParaRPr lang="en-US" sz="2400" b="1" kern="0">
              <a:sym typeface="+mn-ea"/>
            </a:endParaRPr>
          </a:p>
        </p:txBody>
      </p:sp>
      <p:pic>
        <p:nvPicPr>
          <p:cNvPr id="2" name="图片 1"/>
          <p:cNvPicPr>
            <a:picLocks noChangeAspect="1"/>
          </p:cNvPicPr>
          <p:nvPr>
            <p:custDataLst>
              <p:tags r:id="rId10"/>
            </p:custDataLst>
          </p:nvPr>
        </p:nvPicPr>
        <p:blipFill>
          <a:blip r:embed="rId11"/>
          <a:stretch>
            <a:fillRect/>
          </a:stretch>
        </p:blipFill>
        <p:spPr>
          <a:xfrm>
            <a:off x="7265035" y="1508125"/>
            <a:ext cx="4493895" cy="4093210"/>
          </a:xfrm>
          <a:prstGeom prst="rect">
            <a:avLst/>
          </a:prstGeom>
        </p:spPr>
      </p:pic>
      <p:sp>
        <p:nvSpPr>
          <p:cNvPr id="27688" name="文本框 35880"/>
          <p:cNvSpPr txBox="1"/>
          <p:nvPr>
            <p:custDataLst>
              <p:tags r:id="rId12"/>
            </p:custDataLst>
          </p:nvPr>
        </p:nvSpPr>
        <p:spPr>
          <a:xfrm>
            <a:off x="1146810" y="1436370"/>
            <a:ext cx="5674360" cy="2306955"/>
          </a:xfrm>
          <a:prstGeom prst="rect">
            <a:avLst/>
          </a:prstGeom>
          <a:noFill/>
          <a:ln w="9525">
            <a:noFill/>
          </a:ln>
        </p:spPr>
        <p:txBody>
          <a:bodyPr wrap="square" anchor="t">
            <a:spAutoFit/>
          </a:bodyPr>
          <a:p>
            <a:pPr>
              <a:lnSpc>
                <a:spcPct val="150000"/>
              </a:lnSpc>
            </a:pPr>
            <a:r>
              <a:rPr lang="zh-CN" altLang="en-US" sz="2400" dirty="0">
                <a:latin typeface="Arial" panose="020B0604020202020204" pitchFamily="34" charset="0"/>
              </a:rPr>
              <a:t>原子内的电子磁矩未被完全抵消而存在固有原子磁矩。在磁场作用下,物质中的热无序磁矩在一定程度上与磁场强度方向一致排列从而使外磁场被加强的现象。</a:t>
            </a:r>
            <a:endParaRPr lang="zh-CN" altLang="en-US" sz="24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3.1</a:t>
            </a:r>
            <a:r>
              <a:rPr lang="zh-CN" sz="2800" dirty="0" err="1"/>
              <a:t>、</a:t>
            </a:r>
            <a:r>
              <a:rPr sz="2800" dirty="0" err="1"/>
              <a:t>电流密度和电荷守恒</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3.1.1 </a:t>
            </a:r>
            <a:r>
              <a:rPr sz="2400" b="1" kern="0">
                <a:sym typeface="+mn-ea"/>
              </a:rPr>
              <a:t>电流与电流密度</a:t>
            </a:r>
            <a:endParaRPr sz="2400" b="1" kern="0">
              <a:sym typeface="+mn-ea"/>
            </a:endParaRPr>
          </a:p>
        </p:txBody>
      </p:sp>
      <p:sp>
        <p:nvSpPr>
          <p:cNvPr id="6146" name="矩形 28674"/>
          <p:cNvSpPr/>
          <p:nvPr>
            <p:custDataLst>
              <p:tags r:id="rId10"/>
            </p:custDataLst>
          </p:nvPr>
        </p:nvSpPr>
        <p:spPr>
          <a:xfrm>
            <a:off x="857250" y="1529239"/>
            <a:ext cx="2011680" cy="460375"/>
          </a:xfrm>
          <a:prstGeom prst="rect">
            <a:avLst/>
          </a:prstGeom>
          <a:noFill/>
          <a:ln w="9525">
            <a:noFill/>
          </a:ln>
        </p:spPr>
        <p:txBody>
          <a:bodyPr wrap="none" anchor="ctr" anchorCtr="0">
            <a:spAutoFit/>
          </a:bodyPr>
          <a:p>
            <a:r>
              <a:rPr lang="zh-CN" altLang="en-US" sz="2400" dirty="0">
                <a:latin typeface="Times New Roman" panose="02020603050405020304" charset="0"/>
              </a:rPr>
              <a:t>通过任一面积</a:t>
            </a:r>
            <a:endParaRPr lang="zh-CN" altLang="en-US" sz="2400" dirty="0">
              <a:latin typeface="Times New Roman" panose="02020603050405020304" charset="0"/>
            </a:endParaRPr>
          </a:p>
        </p:txBody>
      </p:sp>
      <p:graphicFrame>
        <p:nvGraphicFramePr>
          <p:cNvPr id="6147" name="对象 28675"/>
          <p:cNvGraphicFramePr>
            <a:graphicFrameLocks noChangeAspect="1"/>
          </p:cNvGraphicFramePr>
          <p:nvPr>
            <p:custDataLst>
              <p:tags r:id="rId11"/>
            </p:custDataLst>
          </p:nvPr>
        </p:nvGraphicFramePr>
        <p:xfrm>
          <a:off x="2868930" y="1594168"/>
          <a:ext cx="360000" cy="360000"/>
        </p:xfrm>
        <a:graphic>
          <a:graphicData uri="http://schemas.openxmlformats.org/presentationml/2006/ole">
            <mc:AlternateContent xmlns:mc="http://schemas.openxmlformats.org/markup-compatibility/2006">
              <mc:Choice xmlns:v="urn:schemas-microsoft-com:vml" Requires="v">
                <p:oleObj spid="_x0000_s3084" name="" r:id="rId12" imgW="178435" imgH="178435" progId="Equation.DSMT4">
                  <p:embed/>
                </p:oleObj>
              </mc:Choice>
              <mc:Fallback>
                <p:oleObj name="" r:id="rId12" imgW="178435" imgH="178435" progId="Equation.DSMT4">
                  <p:embed/>
                  <p:pic>
                    <p:nvPicPr>
                      <p:cNvPr id="0" name="图片 3083"/>
                      <p:cNvPicPr/>
                      <p:nvPr/>
                    </p:nvPicPr>
                    <p:blipFill>
                      <a:blip r:embed="rId13"/>
                      <a:stretch>
                        <a:fillRect/>
                      </a:stretch>
                    </p:blipFill>
                    <p:spPr>
                      <a:xfrm>
                        <a:off x="2868930" y="1594168"/>
                        <a:ext cx="360000" cy="360000"/>
                      </a:xfrm>
                      <a:prstGeom prst="rect">
                        <a:avLst/>
                      </a:prstGeom>
                      <a:noFill/>
                      <a:ln w="38100">
                        <a:noFill/>
                        <a:miter/>
                      </a:ln>
                    </p:spPr>
                  </p:pic>
                </p:oleObj>
              </mc:Fallback>
            </mc:AlternateContent>
          </a:graphicData>
        </a:graphic>
      </p:graphicFrame>
      <p:sp>
        <p:nvSpPr>
          <p:cNvPr id="6148" name="矩形 28676"/>
          <p:cNvSpPr/>
          <p:nvPr>
            <p:custDataLst>
              <p:tags r:id="rId14"/>
            </p:custDataLst>
          </p:nvPr>
        </p:nvSpPr>
        <p:spPr>
          <a:xfrm>
            <a:off x="3200400" y="1541463"/>
            <a:ext cx="3230880" cy="460375"/>
          </a:xfrm>
          <a:prstGeom prst="rect">
            <a:avLst/>
          </a:prstGeom>
          <a:noFill/>
          <a:ln w="9525">
            <a:noFill/>
          </a:ln>
        </p:spPr>
        <p:txBody>
          <a:bodyPr wrap="none" anchor="ctr" anchorCtr="0">
            <a:spAutoFit/>
          </a:bodyPr>
          <a:p>
            <a:r>
              <a:rPr lang="zh-CN" altLang="en-US" sz="2400" dirty="0">
                <a:latin typeface="Times New Roman" panose="02020603050405020304" charset="0"/>
              </a:rPr>
              <a:t>的电流则等于电流密度</a:t>
            </a:r>
            <a:endParaRPr lang="zh-CN" altLang="en-US" sz="2400" dirty="0">
              <a:latin typeface="Times New Roman" panose="02020603050405020304" charset="0"/>
            </a:endParaRPr>
          </a:p>
        </p:txBody>
      </p:sp>
      <p:graphicFrame>
        <p:nvGraphicFramePr>
          <p:cNvPr id="6149" name="对象 28677"/>
          <p:cNvGraphicFramePr>
            <a:graphicFrameLocks noChangeAspect="1"/>
          </p:cNvGraphicFramePr>
          <p:nvPr>
            <p:custDataLst>
              <p:tags r:id="rId15"/>
            </p:custDataLst>
          </p:nvPr>
        </p:nvGraphicFramePr>
        <p:xfrm>
          <a:off x="6449695" y="1594168"/>
          <a:ext cx="293688" cy="371475"/>
        </p:xfrm>
        <a:graphic>
          <a:graphicData uri="http://schemas.openxmlformats.org/presentationml/2006/ole">
            <mc:AlternateContent xmlns:mc="http://schemas.openxmlformats.org/markup-compatibility/2006">
              <mc:Choice xmlns:v="urn:schemas-microsoft-com:vml" Requires="v">
                <p:oleObj spid="_x0000_s3085" name="" r:id="rId16" imgW="140335" imgH="178435" progId="Equation.DSMT4">
                  <p:embed/>
                </p:oleObj>
              </mc:Choice>
              <mc:Fallback>
                <p:oleObj name="" r:id="rId16" imgW="140335" imgH="178435" progId="Equation.DSMT4">
                  <p:embed/>
                  <p:pic>
                    <p:nvPicPr>
                      <p:cNvPr id="0" name="图片 3084"/>
                      <p:cNvPicPr/>
                      <p:nvPr/>
                    </p:nvPicPr>
                    <p:blipFill>
                      <a:blip r:embed="rId17"/>
                      <a:stretch>
                        <a:fillRect/>
                      </a:stretch>
                    </p:blipFill>
                    <p:spPr>
                      <a:xfrm>
                        <a:off x="6449695" y="1594168"/>
                        <a:ext cx="293688" cy="371475"/>
                      </a:xfrm>
                      <a:prstGeom prst="rect">
                        <a:avLst/>
                      </a:prstGeom>
                      <a:noFill/>
                      <a:ln w="38100">
                        <a:noFill/>
                        <a:miter/>
                      </a:ln>
                    </p:spPr>
                  </p:pic>
                </p:oleObj>
              </mc:Fallback>
            </mc:AlternateContent>
          </a:graphicData>
        </a:graphic>
      </p:graphicFrame>
      <p:sp>
        <p:nvSpPr>
          <p:cNvPr id="6150" name="矩形 28678"/>
          <p:cNvSpPr/>
          <p:nvPr>
            <p:custDataLst>
              <p:tags r:id="rId18"/>
            </p:custDataLst>
          </p:nvPr>
        </p:nvSpPr>
        <p:spPr>
          <a:xfrm>
            <a:off x="6823075" y="1594485"/>
            <a:ext cx="2316480" cy="460375"/>
          </a:xfrm>
          <a:prstGeom prst="rect">
            <a:avLst/>
          </a:prstGeom>
          <a:noFill/>
          <a:ln w="9525">
            <a:noFill/>
          </a:ln>
        </p:spPr>
        <p:txBody>
          <a:bodyPr wrap="none" anchor="ctr" anchorCtr="0">
            <a:spAutoFit/>
          </a:bodyPr>
          <a:p>
            <a:r>
              <a:rPr lang="zh-CN" altLang="en-US" sz="2400" dirty="0">
                <a:latin typeface="Times New Roman" panose="02020603050405020304" charset="0"/>
              </a:rPr>
              <a:t>穿过该面的通量</a:t>
            </a:r>
            <a:endParaRPr lang="zh-CN" altLang="en-US" sz="2400" dirty="0">
              <a:latin typeface="Times New Roman" panose="02020603050405020304" charset="0"/>
            </a:endParaRPr>
          </a:p>
        </p:txBody>
      </p:sp>
      <p:graphicFrame>
        <p:nvGraphicFramePr>
          <p:cNvPr id="6151" name="对象 28679"/>
          <p:cNvGraphicFramePr>
            <a:graphicFrameLocks noChangeAspect="1"/>
          </p:cNvGraphicFramePr>
          <p:nvPr>
            <p:custDataLst>
              <p:tags r:id="rId19"/>
            </p:custDataLst>
          </p:nvPr>
        </p:nvGraphicFramePr>
        <p:xfrm>
          <a:off x="2995295" y="3506470"/>
          <a:ext cx="4159250" cy="711835"/>
        </p:xfrm>
        <a:graphic>
          <a:graphicData uri="http://schemas.openxmlformats.org/presentationml/2006/ole">
            <mc:AlternateContent xmlns:mc="http://schemas.openxmlformats.org/markup-compatibility/2006">
              <mc:Choice xmlns:v="urn:schemas-microsoft-com:vml" Requires="v">
                <p:oleObj spid="_x0000_s3086" name="" r:id="rId20" imgW="1727200" imgH="292100" progId="Equation.DSMT4">
                  <p:embed/>
                </p:oleObj>
              </mc:Choice>
              <mc:Fallback>
                <p:oleObj name="" r:id="rId20" imgW="1727200" imgH="292100" progId="Equation.DSMT4">
                  <p:embed/>
                  <p:pic>
                    <p:nvPicPr>
                      <p:cNvPr id="0" name="图片 3085"/>
                      <p:cNvPicPr/>
                      <p:nvPr/>
                    </p:nvPicPr>
                    <p:blipFill>
                      <a:blip r:embed="rId21"/>
                      <a:stretch>
                        <a:fillRect/>
                      </a:stretch>
                    </p:blipFill>
                    <p:spPr>
                      <a:xfrm>
                        <a:off x="2995295" y="3506470"/>
                        <a:ext cx="4159250" cy="711835"/>
                      </a:xfrm>
                      <a:prstGeom prst="rect">
                        <a:avLst/>
                      </a:prstGeom>
                      <a:noFill/>
                      <a:ln w="38100">
                        <a:noFill/>
                        <a:miter/>
                      </a:ln>
                    </p:spPr>
                  </p:pic>
                </p:oleObj>
              </mc:Fallback>
            </mc:AlternateContent>
          </a:graphicData>
        </a:graphic>
      </p:graphicFrame>
      <p:grpSp>
        <p:nvGrpSpPr>
          <p:cNvPr id="26" name="组合 25"/>
          <p:cNvGrpSpPr/>
          <p:nvPr/>
        </p:nvGrpSpPr>
        <p:grpSpPr>
          <a:xfrm>
            <a:off x="9426575" y="3546475"/>
            <a:ext cx="2099310" cy="2847340"/>
            <a:chOff x="963" y="5288"/>
            <a:chExt cx="3306" cy="4484"/>
          </a:xfrm>
        </p:grpSpPr>
        <p:sp>
          <p:nvSpPr>
            <p:cNvPr id="6152" name="任意多边形 28680"/>
            <p:cNvSpPr/>
            <p:nvPr>
              <p:custDataLst>
                <p:tags r:id="rId22"/>
              </p:custDataLst>
            </p:nvPr>
          </p:nvSpPr>
          <p:spPr>
            <a:xfrm>
              <a:off x="963" y="5288"/>
              <a:ext cx="3307" cy="4485"/>
            </a:xfrm>
            <a:custGeom>
              <a:avLst/>
              <a:gdLst/>
              <a:ahLst/>
              <a:cxnLst/>
              <a:pathLst>
                <a:path w="1323" h="1794">
                  <a:moveTo>
                    <a:pt x="459" y="0"/>
                  </a:moveTo>
                  <a:cubicBezTo>
                    <a:pt x="432" y="9"/>
                    <a:pt x="403" y="22"/>
                    <a:pt x="378" y="36"/>
                  </a:cubicBezTo>
                  <a:cubicBezTo>
                    <a:pt x="359" y="47"/>
                    <a:pt x="342" y="60"/>
                    <a:pt x="324" y="72"/>
                  </a:cubicBezTo>
                  <a:cubicBezTo>
                    <a:pt x="315" y="78"/>
                    <a:pt x="297" y="90"/>
                    <a:pt x="297" y="90"/>
                  </a:cubicBezTo>
                  <a:cubicBezTo>
                    <a:pt x="272" y="128"/>
                    <a:pt x="232" y="141"/>
                    <a:pt x="216" y="189"/>
                  </a:cubicBezTo>
                  <a:cubicBezTo>
                    <a:pt x="210" y="207"/>
                    <a:pt x="204" y="225"/>
                    <a:pt x="198" y="243"/>
                  </a:cubicBezTo>
                  <a:cubicBezTo>
                    <a:pt x="195" y="252"/>
                    <a:pt x="189" y="270"/>
                    <a:pt x="189" y="270"/>
                  </a:cubicBezTo>
                  <a:cubicBezTo>
                    <a:pt x="196" y="407"/>
                    <a:pt x="211" y="539"/>
                    <a:pt x="225" y="675"/>
                  </a:cubicBezTo>
                  <a:cubicBezTo>
                    <a:pt x="219" y="800"/>
                    <a:pt x="220" y="925"/>
                    <a:pt x="180" y="1044"/>
                  </a:cubicBezTo>
                  <a:cubicBezTo>
                    <a:pt x="165" y="1090"/>
                    <a:pt x="159" y="1115"/>
                    <a:pt x="117" y="1143"/>
                  </a:cubicBezTo>
                  <a:cubicBezTo>
                    <a:pt x="96" y="1174"/>
                    <a:pt x="76" y="1194"/>
                    <a:pt x="45" y="1215"/>
                  </a:cubicBezTo>
                  <a:cubicBezTo>
                    <a:pt x="34" y="1248"/>
                    <a:pt x="19" y="1276"/>
                    <a:pt x="0" y="1305"/>
                  </a:cubicBezTo>
                  <a:cubicBezTo>
                    <a:pt x="1" y="1318"/>
                    <a:pt x="2" y="1394"/>
                    <a:pt x="18" y="1422"/>
                  </a:cubicBezTo>
                  <a:cubicBezTo>
                    <a:pt x="123" y="1611"/>
                    <a:pt x="384" y="1685"/>
                    <a:pt x="585" y="1719"/>
                  </a:cubicBezTo>
                  <a:cubicBezTo>
                    <a:pt x="647" y="1744"/>
                    <a:pt x="618" y="1736"/>
                    <a:pt x="693" y="1746"/>
                  </a:cubicBezTo>
                  <a:cubicBezTo>
                    <a:pt x="741" y="1752"/>
                    <a:pt x="837" y="1764"/>
                    <a:pt x="837" y="1764"/>
                  </a:cubicBezTo>
                  <a:cubicBezTo>
                    <a:pt x="927" y="1794"/>
                    <a:pt x="1068" y="1784"/>
                    <a:pt x="1152" y="1728"/>
                  </a:cubicBezTo>
                  <a:cubicBezTo>
                    <a:pt x="1243" y="1592"/>
                    <a:pt x="1254" y="1430"/>
                    <a:pt x="1305" y="1278"/>
                  </a:cubicBezTo>
                  <a:cubicBezTo>
                    <a:pt x="1311" y="1227"/>
                    <a:pt x="1323" y="1124"/>
                    <a:pt x="1323" y="1080"/>
                  </a:cubicBezTo>
                  <a:cubicBezTo>
                    <a:pt x="1323" y="957"/>
                    <a:pt x="1283" y="845"/>
                    <a:pt x="1251" y="729"/>
                  </a:cubicBezTo>
                  <a:cubicBezTo>
                    <a:pt x="1231" y="656"/>
                    <a:pt x="1221" y="576"/>
                    <a:pt x="1197" y="504"/>
                  </a:cubicBezTo>
                  <a:cubicBezTo>
                    <a:pt x="1179" y="451"/>
                    <a:pt x="1157" y="416"/>
                    <a:pt x="1125" y="369"/>
                  </a:cubicBezTo>
                  <a:cubicBezTo>
                    <a:pt x="1120" y="361"/>
                    <a:pt x="1123" y="349"/>
                    <a:pt x="1116" y="342"/>
                  </a:cubicBezTo>
                  <a:cubicBezTo>
                    <a:pt x="1109" y="335"/>
                    <a:pt x="1098" y="336"/>
                    <a:pt x="1089" y="333"/>
                  </a:cubicBezTo>
                  <a:cubicBezTo>
                    <a:pt x="1039" y="283"/>
                    <a:pt x="974" y="258"/>
                    <a:pt x="918" y="216"/>
                  </a:cubicBezTo>
                  <a:cubicBezTo>
                    <a:pt x="870" y="180"/>
                    <a:pt x="833" y="141"/>
                    <a:pt x="774" y="126"/>
                  </a:cubicBezTo>
                  <a:cubicBezTo>
                    <a:pt x="691" y="71"/>
                    <a:pt x="592" y="51"/>
                    <a:pt x="495" y="27"/>
                  </a:cubicBezTo>
                  <a:cubicBezTo>
                    <a:pt x="464" y="7"/>
                    <a:pt x="476" y="17"/>
                    <a:pt x="459" y="0"/>
                  </a:cubicBezTo>
                  <a:close/>
                </a:path>
              </a:pathLst>
            </a:custGeom>
            <a:solidFill>
              <a:schemeClr val="bg1"/>
            </a:solidFill>
            <a:ln w="9525">
              <a:solidFill>
                <a:schemeClr val="accent1"/>
              </a:solidFill>
            </a:ln>
            <a:effectLst>
              <a:prstShdw prst="shdw13" dist="53882" dir="13499999">
                <a:schemeClr val="bg2">
                  <a:alpha val="50000"/>
                </a:schemeClr>
              </a:prstShdw>
            </a:effectLst>
          </p:spPr>
          <p:txBody>
            <a:bodyPr/>
            <a:p>
              <a:endParaRPr lang="zh-CN" altLang="en-US"/>
            </a:p>
          </p:txBody>
        </p:sp>
        <p:sp>
          <p:nvSpPr>
            <p:cNvPr id="6153" name="任意多边形 28681"/>
            <p:cNvSpPr/>
            <p:nvPr>
              <p:custDataLst>
                <p:tags r:id="rId23"/>
              </p:custDataLst>
            </p:nvPr>
          </p:nvSpPr>
          <p:spPr>
            <a:xfrm>
              <a:off x="2223" y="6904"/>
              <a:ext cx="155" cy="791"/>
            </a:xfrm>
            <a:custGeom>
              <a:avLst/>
              <a:gdLst/>
              <a:ahLst/>
              <a:cxnLst/>
              <a:pathLst>
                <a:path w="102" h="501">
                  <a:moveTo>
                    <a:pt x="86" y="0"/>
                  </a:moveTo>
                  <a:cubicBezTo>
                    <a:pt x="97" y="107"/>
                    <a:pt x="102" y="117"/>
                    <a:pt x="86" y="243"/>
                  </a:cubicBezTo>
                  <a:cubicBezTo>
                    <a:pt x="80" y="286"/>
                    <a:pt x="55" y="336"/>
                    <a:pt x="41" y="378"/>
                  </a:cubicBezTo>
                  <a:cubicBezTo>
                    <a:pt x="0" y="501"/>
                    <a:pt x="5" y="385"/>
                    <a:pt x="5" y="459"/>
                  </a:cubicBezTo>
                </a:path>
              </a:pathLst>
            </a:custGeom>
            <a:noFill/>
            <a:ln w="9525" cap="flat" cmpd="sng">
              <a:solidFill>
                <a:srgbClr val="000000"/>
              </a:solidFill>
              <a:prstDash val="solid"/>
              <a:round/>
              <a:headEnd type="none" w="med" len="med"/>
              <a:tailEnd type="triangle" w="med" len="med"/>
            </a:ln>
          </p:spPr>
          <p:txBody>
            <a:bodyPr/>
            <a:p>
              <a:endParaRPr lang="zh-CN" altLang="en-US"/>
            </a:p>
          </p:txBody>
        </p:sp>
        <p:sp>
          <p:nvSpPr>
            <p:cNvPr id="6154" name="椭圆 28682"/>
            <p:cNvSpPr/>
            <p:nvPr>
              <p:custDataLst>
                <p:tags r:id="rId24"/>
              </p:custDataLst>
            </p:nvPr>
          </p:nvSpPr>
          <p:spPr>
            <a:xfrm rot="1074267">
              <a:off x="2210" y="7505"/>
              <a:ext cx="795" cy="340"/>
            </a:xfrm>
            <a:prstGeom prst="ellipse">
              <a:avLst/>
            </a:prstGeom>
            <a:solidFill>
              <a:schemeClr val="accent1"/>
            </a:solidFill>
            <a:ln w="9525"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6155" name="文本框 28683"/>
            <p:cNvSpPr txBox="1"/>
            <p:nvPr>
              <p:custDataLst>
                <p:tags r:id="rId25"/>
              </p:custDataLst>
            </p:nvPr>
          </p:nvSpPr>
          <p:spPr>
            <a:xfrm>
              <a:off x="3015" y="7658"/>
              <a:ext cx="670" cy="577"/>
            </a:xfrm>
            <a:prstGeom prst="rect">
              <a:avLst/>
            </a:prstGeom>
            <a:noFill/>
            <a:ln w="9525">
              <a:noFill/>
            </a:ln>
          </p:spPr>
          <p:txBody>
            <a:bodyPr wrap="none" anchor="t" anchorCtr="0">
              <a:spAutoFit/>
            </a:bodyPr>
            <a:p>
              <a:r>
                <a:rPr lang="en-US" altLang="zh-CN" dirty="0">
                  <a:solidFill>
                    <a:schemeClr val="tx1"/>
                  </a:solidFill>
                  <a:latin typeface="Arial" panose="020B0604020202020204" pitchFamily="34" charset="0"/>
                </a:rPr>
                <a:t>ds</a:t>
              </a:r>
              <a:endParaRPr lang="en-US" altLang="zh-CN" dirty="0">
                <a:solidFill>
                  <a:schemeClr val="tx1"/>
                </a:solidFill>
                <a:latin typeface="Arial" panose="020B0604020202020204" pitchFamily="34" charset="0"/>
              </a:endParaRPr>
            </a:p>
          </p:txBody>
        </p:sp>
        <p:sp>
          <p:nvSpPr>
            <p:cNvPr id="6156" name="椭圆 28684"/>
            <p:cNvSpPr/>
            <p:nvPr>
              <p:custDataLst>
                <p:tags r:id="rId26"/>
              </p:custDataLst>
            </p:nvPr>
          </p:nvSpPr>
          <p:spPr>
            <a:xfrm rot="1074267">
              <a:off x="2325" y="6823"/>
              <a:ext cx="795" cy="340"/>
            </a:xfrm>
            <a:prstGeom prst="ellipse">
              <a:avLst/>
            </a:prstGeom>
            <a:solidFill>
              <a:schemeClr val="accent1"/>
            </a:solidFill>
            <a:ln w="9525"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6157" name="任意多边形 28685"/>
            <p:cNvSpPr/>
            <p:nvPr>
              <p:custDataLst>
                <p:tags r:id="rId27"/>
              </p:custDataLst>
            </p:nvPr>
          </p:nvSpPr>
          <p:spPr>
            <a:xfrm>
              <a:off x="2325" y="6763"/>
              <a:ext cx="255" cy="1252"/>
            </a:xfrm>
            <a:custGeom>
              <a:avLst/>
              <a:gdLst/>
              <a:ahLst/>
              <a:cxnLst/>
              <a:pathLst>
                <a:path w="102" h="501">
                  <a:moveTo>
                    <a:pt x="86" y="0"/>
                  </a:moveTo>
                  <a:cubicBezTo>
                    <a:pt x="97" y="107"/>
                    <a:pt x="102" y="117"/>
                    <a:pt x="86" y="243"/>
                  </a:cubicBezTo>
                  <a:cubicBezTo>
                    <a:pt x="80" y="286"/>
                    <a:pt x="55" y="336"/>
                    <a:pt x="41" y="378"/>
                  </a:cubicBezTo>
                  <a:cubicBezTo>
                    <a:pt x="0" y="501"/>
                    <a:pt x="5" y="385"/>
                    <a:pt x="5" y="459"/>
                  </a:cubicBezTo>
                </a:path>
              </a:pathLst>
            </a:custGeom>
            <a:noFill/>
            <a:ln w="9525" cap="flat" cmpd="sng">
              <a:solidFill>
                <a:srgbClr val="000000"/>
              </a:solidFill>
              <a:prstDash val="solid"/>
              <a:round/>
              <a:headEnd type="none" w="med" len="med"/>
              <a:tailEnd type="triangle" w="med" len="med"/>
            </a:ln>
          </p:spPr>
          <p:txBody>
            <a:bodyPr/>
            <a:p>
              <a:endParaRPr lang="zh-CN" altLang="en-US"/>
            </a:p>
          </p:txBody>
        </p:sp>
        <p:sp>
          <p:nvSpPr>
            <p:cNvPr id="6158" name="任意多边形 28686"/>
            <p:cNvSpPr/>
            <p:nvPr>
              <p:custDataLst>
                <p:tags r:id="rId28"/>
              </p:custDataLst>
            </p:nvPr>
          </p:nvSpPr>
          <p:spPr>
            <a:xfrm>
              <a:off x="2845" y="6988"/>
              <a:ext cx="255" cy="1252"/>
            </a:xfrm>
            <a:custGeom>
              <a:avLst/>
              <a:gdLst/>
              <a:ahLst/>
              <a:cxnLst/>
              <a:pathLst>
                <a:path w="102" h="501">
                  <a:moveTo>
                    <a:pt x="86" y="0"/>
                  </a:moveTo>
                  <a:cubicBezTo>
                    <a:pt x="97" y="107"/>
                    <a:pt x="102" y="117"/>
                    <a:pt x="86" y="243"/>
                  </a:cubicBezTo>
                  <a:cubicBezTo>
                    <a:pt x="80" y="286"/>
                    <a:pt x="55" y="336"/>
                    <a:pt x="41" y="378"/>
                  </a:cubicBezTo>
                  <a:cubicBezTo>
                    <a:pt x="0" y="501"/>
                    <a:pt x="5" y="385"/>
                    <a:pt x="5" y="459"/>
                  </a:cubicBezTo>
                </a:path>
              </a:pathLst>
            </a:custGeom>
            <a:noFill/>
            <a:ln w="9525" cap="flat" cmpd="sng">
              <a:solidFill>
                <a:srgbClr val="000000"/>
              </a:solidFill>
              <a:prstDash val="solid"/>
              <a:round/>
              <a:headEnd type="none" w="med" len="med"/>
              <a:tailEnd type="triangle" w="med" len="med"/>
            </a:ln>
          </p:spPr>
          <p:txBody>
            <a:bodyPr/>
            <a:p>
              <a:endParaRPr lang="zh-CN" altLang="en-US"/>
            </a:p>
          </p:txBody>
        </p:sp>
        <p:sp>
          <p:nvSpPr>
            <p:cNvPr id="6159" name="任意多边形 28687"/>
            <p:cNvSpPr/>
            <p:nvPr>
              <p:custDataLst>
                <p:tags r:id="rId29"/>
              </p:custDataLst>
            </p:nvPr>
          </p:nvSpPr>
          <p:spPr>
            <a:xfrm>
              <a:off x="2550" y="6875"/>
              <a:ext cx="255" cy="1253"/>
            </a:xfrm>
            <a:custGeom>
              <a:avLst/>
              <a:gdLst/>
              <a:ahLst/>
              <a:cxnLst/>
              <a:pathLst>
                <a:path w="102" h="501">
                  <a:moveTo>
                    <a:pt x="86" y="0"/>
                  </a:moveTo>
                  <a:cubicBezTo>
                    <a:pt x="97" y="107"/>
                    <a:pt x="102" y="117"/>
                    <a:pt x="86" y="243"/>
                  </a:cubicBezTo>
                  <a:cubicBezTo>
                    <a:pt x="80" y="286"/>
                    <a:pt x="55" y="336"/>
                    <a:pt x="41" y="378"/>
                  </a:cubicBezTo>
                  <a:cubicBezTo>
                    <a:pt x="0" y="501"/>
                    <a:pt x="5" y="385"/>
                    <a:pt x="5" y="459"/>
                  </a:cubicBezTo>
                </a:path>
              </a:pathLst>
            </a:custGeom>
            <a:noFill/>
            <a:ln w="9525" cap="flat" cmpd="sng">
              <a:solidFill>
                <a:srgbClr val="00FF00"/>
              </a:solidFill>
              <a:prstDash val="solid"/>
              <a:round/>
              <a:headEnd type="none" w="med" len="med"/>
              <a:tailEnd type="triangle" w="med" len="med"/>
            </a:ln>
          </p:spPr>
          <p:txBody>
            <a:bodyPr/>
            <a:p>
              <a:endParaRPr lang="zh-CN" altLang="en-US"/>
            </a:p>
          </p:txBody>
        </p:sp>
        <p:sp>
          <p:nvSpPr>
            <p:cNvPr id="6160" name="文本框 28688"/>
            <p:cNvSpPr txBox="1"/>
            <p:nvPr>
              <p:custDataLst>
                <p:tags r:id="rId30"/>
              </p:custDataLst>
            </p:nvPr>
          </p:nvSpPr>
          <p:spPr>
            <a:xfrm>
              <a:off x="2293" y="8040"/>
              <a:ext cx="470" cy="578"/>
            </a:xfrm>
            <a:prstGeom prst="rect">
              <a:avLst/>
            </a:prstGeom>
            <a:noFill/>
            <a:ln w="9525">
              <a:noFill/>
            </a:ln>
          </p:spPr>
          <p:txBody>
            <a:bodyPr wrap="none" anchor="t" anchorCtr="0">
              <a:spAutoFit/>
            </a:bodyPr>
            <a:p>
              <a:r>
                <a:rPr lang="en-US" altLang="zh-CN" dirty="0">
                  <a:solidFill>
                    <a:srgbClr val="66FF33"/>
                  </a:solidFill>
                  <a:latin typeface="Arial" panose="020B0604020202020204" pitchFamily="34" charset="0"/>
                </a:rPr>
                <a:t>J</a:t>
              </a:r>
              <a:endParaRPr lang="en-US" altLang="zh-CN" dirty="0">
                <a:solidFill>
                  <a:srgbClr val="66FF33"/>
                </a:solidFill>
                <a:latin typeface="Arial" panose="020B0604020202020204" pitchFamily="34" charset="0"/>
              </a:endParaRPr>
            </a:p>
          </p:txBody>
        </p:sp>
      </p:grpSp>
      <p:grpSp>
        <p:nvGrpSpPr>
          <p:cNvPr id="2" name="组合 28689"/>
          <p:cNvGrpSpPr/>
          <p:nvPr/>
        </p:nvGrpSpPr>
        <p:grpSpPr>
          <a:xfrm>
            <a:off x="9531350" y="801688"/>
            <a:ext cx="2100263" cy="2847975"/>
            <a:chOff x="0" y="0"/>
            <a:chExt cx="1323" cy="1794"/>
          </a:xfrm>
        </p:grpSpPr>
        <p:sp>
          <p:nvSpPr>
            <p:cNvPr id="4" name="任意多边形 28690"/>
            <p:cNvSpPr/>
            <p:nvPr>
              <p:custDataLst>
                <p:tags r:id="rId31"/>
              </p:custDataLst>
            </p:nvPr>
          </p:nvSpPr>
          <p:spPr>
            <a:xfrm>
              <a:off x="0" y="0"/>
              <a:ext cx="1323" cy="1794"/>
            </a:xfrm>
            <a:custGeom>
              <a:avLst/>
              <a:gdLst/>
              <a:ahLst/>
              <a:cxnLst/>
              <a:pathLst>
                <a:path w="1323" h="1794">
                  <a:moveTo>
                    <a:pt x="459" y="0"/>
                  </a:moveTo>
                  <a:cubicBezTo>
                    <a:pt x="432" y="9"/>
                    <a:pt x="403" y="22"/>
                    <a:pt x="378" y="36"/>
                  </a:cubicBezTo>
                  <a:cubicBezTo>
                    <a:pt x="359" y="47"/>
                    <a:pt x="342" y="60"/>
                    <a:pt x="324" y="72"/>
                  </a:cubicBezTo>
                  <a:cubicBezTo>
                    <a:pt x="315" y="78"/>
                    <a:pt x="297" y="90"/>
                    <a:pt x="297" y="90"/>
                  </a:cubicBezTo>
                  <a:cubicBezTo>
                    <a:pt x="272" y="128"/>
                    <a:pt x="232" y="141"/>
                    <a:pt x="216" y="189"/>
                  </a:cubicBezTo>
                  <a:cubicBezTo>
                    <a:pt x="210" y="207"/>
                    <a:pt x="204" y="225"/>
                    <a:pt x="198" y="243"/>
                  </a:cubicBezTo>
                  <a:cubicBezTo>
                    <a:pt x="195" y="252"/>
                    <a:pt x="189" y="270"/>
                    <a:pt x="189" y="270"/>
                  </a:cubicBezTo>
                  <a:cubicBezTo>
                    <a:pt x="196" y="407"/>
                    <a:pt x="211" y="539"/>
                    <a:pt x="225" y="675"/>
                  </a:cubicBezTo>
                  <a:cubicBezTo>
                    <a:pt x="219" y="800"/>
                    <a:pt x="220" y="925"/>
                    <a:pt x="180" y="1044"/>
                  </a:cubicBezTo>
                  <a:cubicBezTo>
                    <a:pt x="165" y="1090"/>
                    <a:pt x="159" y="1115"/>
                    <a:pt x="117" y="1143"/>
                  </a:cubicBezTo>
                  <a:cubicBezTo>
                    <a:pt x="96" y="1174"/>
                    <a:pt x="76" y="1194"/>
                    <a:pt x="45" y="1215"/>
                  </a:cubicBezTo>
                  <a:cubicBezTo>
                    <a:pt x="34" y="1248"/>
                    <a:pt x="19" y="1276"/>
                    <a:pt x="0" y="1305"/>
                  </a:cubicBezTo>
                  <a:cubicBezTo>
                    <a:pt x="1" y="1318"/>
                    <a:pt x="2" y="1394"/>
                    <a:pt x="18" y="1422"/>
                  </a:cubicBezTo>
                  <a:cubicBezTo>
                    <a:pt x="123" y="1611"/>
                    <a:pt x="384" y="1685"/>
                    <a:pt x="585" y="1719"/>
                  </a:cubicBezTo>
                  <a:cubicBezTo>
                    <a:pt x="647" y="1744"/>
                    <a:pt x="618" y="1736"/>
                    <a:pt x="693" y="1746"/>
                  </a:cubicBezTo>
                  <a:cubicBezTo>
                    <a:pt x="741" y="1752"/>
                    <a:pt x="837" y="1764"/>
                    <a:pt x="837" y="1764"/>
                  </a:cubicBezTo>
                  <a:cubicBezTo>
                    <a:pt x="927" y="1794"/>
                    <a:pt x="1068" y="1784"/>
                    <a:pt x="1152" y="1728"/>
                  </a:cubicBezTo>
                  <a:cubicBezTo>
                    <a:pt x="1243" y="1592"/>
                    <a:pt x="1254" y="1430"/>
                    <a:pt x="1305" y="1278"/>
                  </a:cubicBezTo>
                  <a:cubicBezTo>
                    <a:pt x="1311" y="1227"/>
                    <a:pt x="1323" y="1124"/>
                    <a:pt x="1323" y="1080"/>
                  </a:cubicBezTo>
                  <a:cubicBezTo>
                    <a:pt x="1323" y="957"/>
                    <a:pt x="1283" y="845"/>
                    <a:pt x="1251" y="729"/>
                  </a:cubicBezTo>
                  <a:cubicBezTo>
                    <a:pt x="1231" y="656"/>
                    <a:pt x="1221" y="576"/>
                    <a:pt x="1197" y="504"/>
                  </a:cubicBezTo>
                  <a:cubicBezTo>
                    <a:pt x="1179" y="451"/>
                    <a:pt x="1157" y="416"/>
                    <a:pt x="1125" y="369"/>
                  </a:cubicBezTo>
                  <a:cubicBezTo>
                    <a:pt x="1120" y="361"/>
                    <a:pt x="1123" y="349"/>
                    <a:pt x="1116" y="342"/>
                  </a:cubicBezTo>
                  <a:cubicBezTo>
                    <a:pt x="1109" y="335"/>
                    <a:pt x="1098" y="336"/>
                    <a:pt x="1089" y="333"/>
                  </a:cubicBezTo>
                  <a:cubicBezTo>
                    <a:pt x="1039" y="283"/>
                    <a:pt x="974" y="258"/>
                    <a:pt x="918" y="216"/>
                  </a:cubicBezTo>
                  <a:cubicBezTo>
                    <a:pt x="870" y="180"/>
                    <a:pt x="833" y="141"/>
                    <a:pt x="774" y="126"/>
                  </a:cubicBezTo>
                  <a:cubicBezTo>
                    <a:pt x="691" y="71"/>
                    <a:pt x="592" y="51"/>
                    <a:pt x="495" y="27"/>
                  </a:cubicBezTo>
                  <a:cubicBezTo>
                    <a:pt x="464" y="7"/>
                    <a:pt x="476" y="17"/>
                    <a:pt x="459" y="0"/>
                  </a:cubicBezTo>
                  <a:close/>
                </a:path>
              </a:pathLst>
            </a:custGeom>
            <a:solidFill>
              <a:schemeClr val="bg1"/>
            </a:solidFill>
            <a:ln w="9525">
              <a:solidFill>
                <a:schemeClr val="accent1"/>
              </a:solidFill>
            </a:ln>
            <a:effectLst>
              <a:prstShdw prst="shdw13" dist="53882" dir="13499999">
                <a:schemeClr val="bg2">
                  <a:alpha val="50000"/>
                </a:schemeClr>
              </a:prstShdw>
            </a:effectLst>
          </p:spPr>
          <p:txBody>
            <a:bodyPr/>
            <a:p>
              <a:endParaRPr lang="zh-CN" altLang="en-US"/>
            </a:p>
          </p:txBody>
        </p:sp>
        <p:sp>
          <p:nvSpPr>
            <p:cNvPr id="6" name="任意多边形 28691"/>
            <p:cNvSpPr/>
            <p:nvPr>
              <p:custDataLst>
                <p:tags r:id="rId32"/>
              </p:custDataLst>
            </p:nvPr>
          </p:nvSpPr>
          <p:spPr>
            <a:xfrm>
              <a:off x="544" y="681"/>
              <a:ext cx="193" cy="408"/>
            </a:xfrm>
            <a:custGeom>
              <a:avLst/>
              <a:gdLst/>
              <a:ahLst/>
              <a:cxnLst/>
              <a:pathLst>
                <a:path w="102" h="501">
                  <a:moveTo>
                    <a:pt x="86" y="0"/>
                  </a:moveTo>
                  <a:cubicBezTo>
                    <a:pt x="97" y="107"/>
                    <a:pt x="102" y="117"/>
                    <a:pt x="86" y="243"/>
                  </a:cubicBezTo>
                  <a:cubicBezTo>
                    <a:pt x="80" y="286"/>
                    <a:pt x="55" y="336"/>
                    <a:pt x="41" y="378"/>
                  </a:cubicBezTo>
                  <a:cubicBezTo>
                    <a:pt x="0" y="501"/>
                    <a:pt x="5" y="385"/>
                    <a:pt x="5" y="459"/>
                  </a:cubicBezTo>
                </a:path>
              </a:pathLst>
            </a:custGeom>
            <a:noFill/>
            <a:ln w="9525" cap="flat" cmpd="sng">
              <a:solidFill>
                <a:srgbClr val="00FF00"/>
              </a:solidFill>
              <a:prstDash val="solid"/>
              <a:round/>
              <a:headEnd type="none" w="med" len="med"/>
              <a:tailEnd type="triangle" w="med" len="med"/>
            </a:ln>
          </p:spPr>
          <p:txBody>
            <a:bodyPr/>
            <a:p>
              <a:endParaRPr lang="zh-CN" altLang="en-US"/>
            </a:p>
          </p:txBody>
        </p:sp>
        <p:sp>
          <p:nvSpPr>
            <p:cNvPr id="7" name="文本框 28692"/>
            <p:cNvSpPr txBox="1"/>
            <p:nvPr>
              <p:custDataLst>
                <p:tags r:id="rId33"/>
              </p:custDataLst>
            </p:nvPr>
          </p:nvSpPr>
          <p:spPr>
            <a:xfrm>
              <a:off x="362" y="1089"/>
              <a:ext cx="188" cy="231"/>
            </a:xfrm>
            <a:prstGeom prst="rect">
              <a:avLst/>
            </a:prstGeom>
            <a:noFill/>
            <a:ln w="9525">
              <a:noFill/>
            </a:ln>
          </p:spPr>
          <p:txBody>
            <a:bodyPr wrap="none" anchor="t" anchorCtr="0">
              <a:spAutoFit/>
            </a:bodyPr>
            <a:p>
              <a:r>
                <a:rPr lang="en-US" altLang="zh-CN" dirty="0">
                  <a:solidFill>
                    <a:srgbClr val="66FF33"/>
                  </a:solidFill>
                  <a:latin typeface="Arial" panose="020B0604020202020204" pitchFamily="34" charset="0"/>
                </a:rPr>
                <a:t>J</a:t>
              </a:r>
              <a:endParaRPr lang="en-US" altLang="zh-CN" dirty="0">
                <a:solidFill>
                  <a:srgbClr val="66FF33"/>
                </a:solidFill>
                <a:latin typeface="Arial" panose="020B0604020202020204" pitchFamily="34" charset="0"/>
              </a:endParaRPr>
            </a:p>
          </p:txBody>
        </p:sp>
        <p:sp>
          <p:nvSpPr>
            <p:cNvPr id="18" name="椭圆 28693"/>
            <p:cNvSpPr/>
            <p:nvPr>
              <p:custDataLst>
                <p:tags r:id="rId34"/>
              </p:custDataLst>
            </p:nvPr>
          </p:nvSpPr>
          <p:spPr>
            <a:xfrm rot="-787961">
              <a:off x="544" y="817"/>
              <a:ext cx="318" cy="136"/>
            </a:xfrm>
            <a:prstGeom prst="ellipse">
              <a:avLst/>
            </a:prstGeom>
            <a:solidFill>
              <a:schemeClr val="accent1"/>
            </a:solidFill>
            <a:ln w="9525"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19" name="直接连接符 28694"/>
            <p:cNvSpPr/>
            <p:nvPr>
              <p:custDataLst>
                <p:tags r:id="rId35"/>
              </p:custDataLst>
            </p:nvPr>
          </p:nvSpPr>
          <p:spPr>
            <a:xfrm>
              <a:off x="716" y="862"/>
              <a:ext cx="45" cy="227"/>
            </a:xfrm>
            <a:prstGeom prst="line">
              <a:avLst/>
            </a:prstGeom>
            <a:ln w="9525" cap="flat" cmpd="sng">
              <a:solidFill>
                <a:srgbClr val="FF0000"/>
              </a:solidFill>
              <a:prstDash val="solid"/>
              <a:round/>
              <a:headEnd type="none" w="med" len="med"/>
              <a:tailEnd type="triangle" w="med" len="med"/>
            </a:ln>
          </p:spPr>
          <p:txBody>
            <a:bodyPr anchor="t" anchorCtr="0"/>
            <a:p>
              <a:endParaRPr lang="zh-CN" altLang="en-US">
                <a:latin typeface="Times New Roman" panose="02020603050405020304" charset="0"/>
              </a:endParaRPr>
            </a:p>
          </p:txBody>
        </p:sp>
        <p:sp>
          <p:nvSpPr>
            <p:cNvPr id="20" name="文本框 28695"/>
            <p:cNvSpPr txBox="1"/>
            <p:nvPr>
              <p:custDataLst>
                <p:tags r:id="rId36"/>
              </p:custDataLst>
            </p:nvPr>
          </p:nvSpPr>
          <p:spPr>
            <a:xfrm>
              <a:off x="758" y="965"/>
              <a:ext cx="196" cy="231"/>
            </a:xfrm>
            <a:prstGeom prst="rect">
              <a:avLst/>
            </a:prstGeom>
            <a:noFill/>
            <a:ln w="9525">
              <a:noFill/>
            </a:ln>
          </p:spPr>
          <p:txBody>
            <a:bodyPr wrap="none" anchor="t" anchorCtr="0">
              <a:spAutoFit/>
            </a:bodyPr>
            <a:p>
              <a:r>
                <a:rPr lang="en-US" altLang="zh-CN" dirty="0">
                  <a:solidFill>
                    <a:schemeClr val="tx1"/>
                  </a:solidFill>
                  <a:latin typeface="Arial" panose="020B0604020202020204" pitchFamily="34" charset="0"/>
                </a:rPr>
                <a:t>n</a:t>
              </a:r>
              <a:endParaRPr lang="en-US" altLang="zh-CN" dirty="0">
                <a:solidFill>
                  <a:schemeClr val="tx1"/>
                </a:solidFill>
                <a:latin typeface="Arial" panose="020B0604020202020204" pitchFamily="34" charset="0"/>
              </a:endParaRPr>
            </a:p>
          </p:txBody>
        </p:sp>
        <p:sp>
          <p:nvSpPr>
            <p:cNvPr id="21" name="文本框 28696"/>
            <p:cNvSpPr txBox="1"/>
            <p:nvPr>
              <p:custDataLst>
                <p:tags r:id="rId37"/>
              </p:custDataLst>
            </p:nvPr>
          </p:nvSpPr>
          <p:spPr>
            <a:xfrm>
              <a:off x="894" y="693"/>
              <a:ext cx="268" cy="231"/>
            </a:xfrm>
            <a:prstGeom prst="rect">
              <a:avLst/>
            </a:prstGeom>
            <a:noFill/>
            <a:ln w="9525">
              <a:noFill/>
            </a:ln>
          </p:spPr>
          <p:txBody>
            <a:bodyPr wrap="none" anchor="t" anchorCtr="0">
              <a:spAutoFit/>
            </a:bodyPr>
            <a:p>
              <a:r>
                <a:rPr lang="en-US" altLang="zh-CN" dirty="0">
                  <a:solidFill>
                    <a:srgbClr val="66FF33"/>
                  </a:solidFill>
                  <a:latin typeface="Arial" panose="020B0604020202020204" pitchFamily="34" charset="0"/>
                </a:rPr>
                <a:t>ds</a:t>
              </a:r>
              <a:endParaRPr lang="en-US" altLang="zh-CN" dirty="0">
                <a:solidFill>
                  <a:srgbClr val="66FF33"/>
                </a:solidFill>
                <a:latin typeface="Arial" panose="020B0604020202020204" pitchFamily="34" charset="0"/>
              </a:endParaRPr>
            </a:p>
          </p:txBody>
        </p:sp>
        <p:sp>
          <p:nvSpPr>
            <p:cNvPr id="22" name="任意多边形 28697"/>
            <p:cNvSpPr/>
            <p:nvPr>
              <p:custDataLst>
                <p:tags r:id="rId38"/>
              </p:custDataLst>
            </p:nvPr>
          </p:nvSpPr>
          <p:spPr>
            <a:xfrm>
              <a:off x="499" y="635"/>
              <a:ext cx="193" cy="408"/>
            </a:xfrm>
            <a:custGeom>
              <a:avLst/>
              <a:gdLst/>
              <a:ahLst/>
              <a:cxnLst/>
              <a:pathLst>
                <a:path w="102" h="501">
                  <a:moveTo>
                    <a:pt x="86" y="0"/>
                  </a:moveTo>
                  <a:cubicBezTo>
                    <a:pt x="97" y="107"/>
                    <a:pt x="102" y="117"/>
                    <a:pt x="86" y="243"/>
                  </a:cubicBezTo>
                  <a:cubicBezTo>
                    <a:pt x="80" y="286"/>
                    <a:pt x="55" y="336"/>
                    <a:pt x="41" y="378"/>
                  </a:cubicBezTo>
                  <a:cubicBezTo>
                    <a:pt x="0" y="501"/>
                    <a:pt x="5" y="385"/>
                    <a:pt x="5" y="459"/>
                  </a:cubicBezTo>
                </a:path>
              </a:pathLst>
            </a:custGeom>
            <a:noFill/>
            <a:ln w="9525" cap="flat" cmpd="sng">
              <a:solidFill>
                <a:srgbClr val="00FF00"/>
              </a:solidFill>
              <a:prstDash val="solid"/>
              <a:round/>
              <a:headEnd type="none" w="med" len="med"/>
              <a:tailEnd type="triangle" w="med" len="med"/>
            </a:ln>
          </p:spPr>
          <p:txBody>
            <a:bodyPr/>
            <a:p>
              <a:endParaRPr lang="zh-CN" altLang="en-US"/>
            </a:p>
          </p:txBody>
        </p:sp>
        <p:sp>
          <p:nvSpPr>
            <p:cNvPr id="23" name="任意多边形 28698"/>
            <p:cNvSpPr/>
            <p:nvPr>
              <p:custDataLst>
                <p:tags r:id="rId39"/>
              </p:custDataLst>
            </p:nvPr>
          </p:nvSpPr>
          <p:spPr>
            <a:xfrm>
              <a:off x="635" y="726"/>
              <a:ext cx="193" cy="408"/>
            </a:xfrm>
            <a:custGeom>
              <a:avLst/>
              <a:gdLst/>
              <a:ahLst/>
              <a:cxnLst/>
              <a:pathLst>
                <a:path w="102" h="501">
                  <a:moveTo>
                    <a:pt x="86" y="0"/>
                  </a:moveTo>
                  <a:cubicBezTo>
                    <a:pt x="97" y="107"/>
                    <a:pt x="102" y="117"/>
                    <a:pt x="86" y="243"/>
                  </a:cubicBezTo>
                  <a:cubicBezTo>
                    <a:pt x="80" y="286"/>
                    <a:pt x="55" y="336"/>
                    <a:pt x="41" y="378"/>
                  </a:cubicBezTo>
                  <a:cubicBezTo>
                    <a:pt x="0" y="501"/>
                    <a:pt x="5" y="385"/>
                    <a:pt x="5" y="459"/>
                  </a:cubicBezTo>
                </a:path>
              </a:pathLst>
            </a:custGeom>
            <a:noFill/>
            <a:ln w="9525" cap="flat" cmpd="sng">
              <a:solidFill>
                <a:srgbClr val="00FF00"/>
              </a:solidFill>
              <a:prstDash val="solid"/>
              <a:round/>
              <a:headEnd type="none" w="med" len="med"/>
              <a:tailEnd type="triangle" w="med" len="med"/>
            </a:ln>
          </p:spPr>
          <p:txBody>
            <a:bodyPr/>
            <a:p>
              <a:endParaRPr lang="zh-CN" altLang="en-US"/>
            </a:p>
          </p:txBody>
        </p:sp>
        <p:sp>
          <p:nvSpPr>
            <p:cNvPr id="24" name="任意多边形 28699"/>
            <p:cNvSpPr/>
            <p:nvPr>
              <p:custDataLst>
                <p:tags r:id="rId40"/>
              </p:custDataLst>
            </p:nvPr>
          </p:nvSpPr>
          <p:spPr>
            <a:xfrm>
              <a:off x="590" y="680"/>
              <a:ext cx="193" cy="408"/>
            </a:xfrm>
            <a:custGeom>
              <a:avLst/>
              <a:gdLst/>
              <a:ahLst/>
              <a:cxnLst/>
              <a:pathLst>
                <a:path w="102" h="501">
                  <a:moveTo>
                    <a:pt x="86" y="0"/>
                  </a:moveTo>
                  <a:cubicBezTo>
                    <a:pt x="97" y="107"/>
                    <a:pt x="102" y="117"/>
                    <a:pt x="86" y="243"/>
                  </a:cubicBezTo>
                  <a:cubicBezTo>
                    <a:pt x="80" y="286"/>
                    <a:pt x="55" y="336"/>
                    <a:pt x="41" y="378"/>
                  </a:cubicBezTo>
                  <a:cubicBezTo>
                    <a:pt x="0" y="501"/>
                    <a:pt x="5" y="385"/>
                    <a:pt x="5" y="459"/>
                  </a:cubicBezTo>
                </a:path>
              </a:pathLst>
            </a:custGeom>
            <a:noFill/>
            <a:ln w="9525" cap="flat" cmpd="sng">
              <a:solidFill>
                <a:srgbClr val="00FF00"/>
              </a:solidFill>
              <a:prstDash val="solid"/>
              <a:round/>
              <a:headEnd type="none" w="med" len="med"/>
              <a:tailEnd type="triangle" w="med" len="med"/>
            </a:ln>
          </p:spPr>
          <p:txBody>
            <a:bodyPr/>
            <a:p>
              <a:endParaRPr lang="zh-CN" altLang="en-US"/>
            </a:p>
          </p:txBody>
        </p:sp>
      </p:grpSp>
      <p:sp>
        <p:nvSpPr>
          <p:cNvPr id="27" name="矩形 28674"/>
          <p:cNvSpPr/>
          <p:nvPr>
            <p:custDataLst>
              <p:tags r:id="rId41"/>
            </p:custDataLst>
          </p:nvPr>
        </p:nvSpPr>
        <p:spPr>
          <a:xfrm>
            <a:off x="857250" y="2223929"/>
            <a:ext cx="792480" cy="460375"/>
          </a:xfrm>
          <a:prstGeom prst="rect">
            <a:avLst/>
          </a:prstGeom>
          <a:noFill/>
          <a:ln w="9525">
            <a:noFill/>
          </a:ln>
        </p:spPr>
        <p:txBody>
          <a:bodyPr wrap="none" anchor="ctr" anchorCtr="0">
            <a:spAutoFit/>
          </a:bodyPr>
          <a:p>
            <a:r>
              <a:rPr lang="zh-CN" altLang="en-US" sz="2400" dirty="0">
                <a:latin typeface="Times New Roman" panose="02020603050405020304" charset="0"/>
              </a:rPr>
              <a:t>即：</a:t>
            </a:r>
            <a:endParaRPr lang="en-US" altLang="zh-CN" sz="2400" dirty="0">
              <a:latin typeface="Times New Roman" panose="02020603050405020304"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rcRect t="1419" r="9273" b="14578"/>
          <a:stretch>
            <a:fillRect/>
          </a:stretch>
        </p:blipFill>
        <p:spPr>
          <a:xfrm>
            <a:off x="6723380" y="1496695"/>
            <a:ext cx="5311775" cy="3571240"/>
          </a:xfrm>
          <a:prstGeom prst="rect">
            <a:avLst/>
          </a:prstGeom>
        </p:spPr>
      </p:pic>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4">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5">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6"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7"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8"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9"/>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10"/>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6</a:t>
            </a:r>
            <a:r>
              <a:rPr lang="zh-CN" sz="2800" dirty="0" err="1"/>
              <a:t>、</a:t>
            </a:r>
            <a:r>
              <a:rPr sz="2800" dirty="0" err="1"/>
              <a:t>物质的磁化和磁场强度</a:t>
            </a:r>
            <a:endParaRPr sz="2800" dirty="0" err="1"/>
          </a:p>
        </p:txBody>
      </p:sp>
      <p:sp>
        <p:nvSpPr>
          <p:cNvPr id="42" name="文本框 41"/>
          <p:cNvSpPr txBox="1"/>
          <p:nvPr>
            <p:custDataLst>
              <p:tags r:id="rId11"/>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3.6.1 </a:t>
            </a:r>
            <a:r>
              <a:rPr sz="2400" b="1" kern="0">
                <a:sym typeface="+mn-ea"/>
              </a:rPr>
              <a:t>磁介质及其分类</a:t>
            </a:r>
            <a:r>
              <a:rPr lang="en-US" sz="2400" b="1" kern="0">
                <a:sym typeface="+mn-ea"/>
              </a:rPr>
              <a:t>——铁磁性磁化</a:t>
            </a:r>
            <a:endParaRPr lang="en-US" sz="2400" b="1" kern="0">
              <a:sym typeface="+mn-ea"/>
            </a:endParaRPr>
          </a:p>
        </p:txBody>
      </p:sp>
      <p:sp>
        <p:nvSpPr>
          <p:cNvPr id="27688" name="文本框 35880"/>
          <p:cNvSpPr txBox="1"/>
          <p:nvPr>
            <p:custDataLst>
              <p:tags r:id="rId12"/>
            </p:custDataLst>
          </p:nvPr>
        </p:nvSpPr>
        <p:spPr>
          <a:xfrm>
            <a:off x="1146810" y="1436370"/>
            <a:ext cx="5674360" cy="4523105"/>
          </a:xfrm>
          <a:prstGeom prst="rect">
            <a:avLst/>
          </a:prstGeom>
          <a:noFill/>
          <a:ln w="9525">
            <a:noFill/>
          </a:ln>
        </p:spPr>
        <p:txBody>
          <a:bodyPr wrap="square" anchor="t">
            <a:spAutoFit/>
          </a:bodyPr>
          <a:p>
            <a:pPr>
              <a:lnSpc>
                <a:spcPct val="150000"/>
              </a:lnSpc>
            </a:pPr>
            <a:r>
              <a:rPr lang="zh-CN" altLang="en-US" sz="2400" dirty="0">
                <a:latin typeface="Arial" panose="020B0604020202020204" pitchFamily="34" charset="0"/>
              </a:rPr>
              <a:t>铁磁性物质的内部存在着所谓“磁畴”的自发磁化区域。在磁畴内，由电子自旋净磁矩引起的各原子磁矩排列一致。在无外磁场时，各磁畴的磁化方向不同，因而不表现出宏观磁矩。在外磁场的作用下，磁化方向与外磁场方向接近的磁畴增大，且随着外磁场的增大，各磁畴的磁化方向集体转向外磁场方向，故表现出巨大的磁性。</a:t>
            </a:r>
            <a:endParaRPr lang="zh-CN" altLang="en-US" sz="24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6</a:t>
            </a:r>
            <a:r>
              <a:rPr lang="zh-CN" sz="2800" dirty="0" err="1"/>
              <a:t>、</a:t>
            </a:r>
            <a:r>
              <a:rPr sz="2800" dirty="0" err="1"/>
              <a:t>物质的磁化和磁场强度</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3.6.2 </a:t>
            </a:r>
            <a:r>
              <a:rPr sz="2400" b="1" kern="0">
                <a:sym typeface="+mn-ea"/>
              </a:rPr>
              <a:t>磁化强度与磁化电流</a:t>
            </a:r>
            <a:endParaRPr sz="2400" b="1" kern="0">
              <a:sym typeface="+mn-ea"/>
            </a:endParaRPr>
          </a:p>
        </p:txBody>
      </p:sp>
      <p:sp>
        <p:nvSpPr>
          <p:cNvPr id="27688" name="文本框 35880"/>
          <p:cNvSpPr txBox="1"/>
          <p:nvPr>
            <p:custDataLst>
              <p:tags r:id="rId10"/>
            </p:custDataLst>
          </p:nvPr>
        </p:nvSpPr>
        <p:spPr>
          <a:xfrm>
            <a:off x="1146810" y="1436370"/>
            <a:ext cx="10187305" cy="3205480"/>
          </a:xfrm>
          <a:prstGeom prst="rect">
            <a:avLst/>
          </a:prstGeom>
          <a:noFill/>
          <a:ln w="9525">
            <a:noFill/>
          </a:ln>
        </p:spPr>
        <p:txBody>
          <a:bodyPr wrap="square" anchor="t">
            <a:spAutoFit/>
          </a:bodyPr>
          <a:p>
            <a:pPr>
              <a:lnSpc>
                <a:spcPct val="120000"/>
              </a:lnSpc>
              <a:spcBef>
                <a:spcPts val="20"/>
              </a:spcBef>
              <a:spcAft>
                <a:spcPts val="0"/>
              </a:spcAft>
            </a:pPr>
            <a:r>
              <a:rPr lang="zh-CN" altLang="en-US" sz="2400" dirty="0">
                <a:sym typeface="+mn-ea"/>
              </a:rPr>
              <a:t>设磁介质中在外磁场方向上一个原子的净磁矩为</a:t>
            </a:r>
            <a:r>
              <a:rPr lang="en-US" altLang="zh-CN" sz="2400" dirty="0">
                <a:sym typeface="+mn-ea"/>
              </a:rPr>
              <a:t>m</a:t>
            </a:r>
            <a:r>
              <a:rPr lang="zh-CN" altLang="en-US" sz="2400" dirty="0">
                <a:sym typeface="+mn-ea"/>
              </a:rPr>
              <a:t>，单位体积内的原子数为</a:t>
            </a:r>
            <a:r>
              <a:rPr lang="en-US" altLang="zh-CN" sz="2400" dirty="0">
                <a:sym typeface="+mn-ea"/>
              </a:rPr>
              <a:t>n</a:t>
            </a:r>
            <a:r>
              <a:rPr lang="zh-CN" altLang="en-US" sz="2400" dirty="0">
                <a:sym typeface="+mn-ea"/>
              </a:rPr>
              <a:t>，则将单位体积的总磁矩称为磁化强度，用矢量表示</a:t>
            </a:r>
            <a:r>
              <a:rPr lang="en-US" altLang="zh-CN" sz="2400" dirty="0">
                <a:sym typeface="+mn-ea"/>
              </a:rPr>
              <a:t>M</a:t>
            </a:r>
            <a:r>
              <a:rPr lang="zh-CN" altLang="en-US" sz="2400" dirty="0">
                <a:sym typeface="+mn-ea"/>
              </a:rPr>
              <a:t>，即：</a:t>
            </a:r>
            <a:endParaRPr lang="zh-CN" altLang="en-US" sz="2400" dirty="0">
              <a:sym typeface="+mn-ea"/>
            </a:endParaRPr>
          </a:p>
          <a:p>
            <a:pPr>
              <a:lnSpc>
                <a:spcPct val="120000"/>
              </a:lnSpc>
              <a:spcBef>
                <a:spcPts val="20"/>
              </a:spcBef>
              <a:spcAft>
                <a:spcPts val="0"/>
              </a:spcAft>
            </a:pPr>
            <a:endParaRPr lang="zh-CN" altLang="en-US" sz="2400" dirty="0">
              <a:latin typeface="Arial" panose="020B0604020202020204" pitchFamily="34" charset="0"/>
            </a:endParaRPr>
          </a:p>
          <a:p>
            <a:pPr>
              <a:lnSpc>
                <a:spcPct val="120000"/>
              </a:lnSpc>
              <a:spcBef>
                <a:spcPts val="20"/>
              </a:spcBef>
              <a:spcAft>
                <a:spcPts val="0"/>
              </a:spcAft>
            </a:pPr>
            <a:endParaRPr lang="zh-CN" altLang="en-US" sz="2400" dirty="0">
              <a:latin typeface="Arial" panose="020B0604020202020204" pitchFamily="34" charset="0"/>
            </a:endParaRPr>
          </a:p>
          <a:p>
            <a:pPr>
              <a:lnSpc>
                <a:spcPct val="120000"/>
              </a:lnSpc>
              <a:spcBef>
                <a:spcPts val="20"/>
              </a:spcBef>
              <a:spcAft>
                <a:spcPts val="0"/>
              </a:spcAft>
            </a:pPr>
            <a:endParaRPr lang="zh-CN" altLang="en-US" sz="2400" dirty="0">
              <a:latin typeface="Arial" panose="020B0604020202020204" pitchFamily="34" charset="0"/>
            </a:endParaRPr>
          </a:p>
          <a:p>
            <a:pPr>
              <a:lnSpc>
                <a:spcPct val="120000"/>
              </a:lnSpc>
              <a:spcBef>
                <a:spcPts val="20"/>
              </a:spcBef>
              <a:spcAft>
                <a:spcPts val="0"/>
              </a:spcAft>
            </a:pPr>
            <a:r>
              <a:rPr lang="zh-CN" altLang="en-US" sz="2400" dirty="0">
                <a:sym typeface="+mn-ea"/>
              </a:rPr>
              <a:t>磁介质中的磁化强度与电介质中的极化强度相对应，二者都是宏观量。</a:t>
            </a:r>
            <a:endParaRPr lang="zh-CN" altLang="en-US" sz="2400" dirty="0"/>
          </a:p>
          <a:p>
            <a:pPr>
              <a:lnSpc>
                <a:spcPct val="120000"/>
              </a:lnSpc>
              <a:spcBef>
                <a:spcPts val="20"/>
              </a:spcBef>
              <a:spcAft>
                <a:spcPts val="0"/>
              </a:spcAft>
            </a:pPr>
            <a:endParaRPr lang="zh-CN" altLang="en-US" sz="2400" dirty="0">
              <a:latin typeface="Arial" panose="020B0604020202020204" pitchFamily="34" charset="0"/>
            </a:endParaRPr>
          </a:p>
        </p:txBody>
      </p:sp>
      <p:graphicFrame>
        <p:nvGraphicFramePr>
          <p:cNvPr id="41990" name="对象 49158"/>
          <p:cNvGraphicFramePr>
            <a:graphicFrameLocks noChangeAspect="1"/>
          </p:cNvGraphicFramePr>
          <p:nvPr>
            <p:custDataLst>
              <p:tags r:id="rId11"/>
            </p:custDataLst>
          </p:nvPr>
        </p:nvGraphicFramePr>
        <p:xfrm>
          <a:off x="4892358" y="2704465"/>
          <a:ext cx="1763712" cy="568325"/>
        </p:xfrm>
        <a:graphic>
          <a:graphicData uri="http://schemas.openxmlformats.org/presentationml/2006/ole">
            <mc:AlternateContent xmlns:mc="http://schemas.openxmlformats.org/markup-compatibility/2006">
              <mc:Choice xmlns:v="urn:schemas-microsoft-com:vml" Requires="v">
                <p:oleObj spid="_x0000_s3140" name="" r:id="rId12" imgW="558800" imgH="177800" progId="Equation.DSMT4">
                  <p:embed/>
                </p:oleObj>
              </mc:Choice>
              <mc:Fallback>
                <p:oleObj name="" r:id="rId12" imgW="558800" imgH="177800" progId="Equation.DSMT4">
                  <p:embed/>
                  <p:pic>
                    <p:nvPicPr>
                      <p:cNvPr id="0" name="图片 3139"/>
                      <p:cNvPicPr/>
                      <p:nvPr/>
                    </p:nvPicPr>
                    <p:blipFill>
                      <a:blip r:embed="rId13"/>
                      <a:stretch>
                        <a:fillRect/>
                      </a:stretch>
                    </p:blipFill>
                    <p:spPr>
                      <a:xfrm>
                        <a:off x="4892358" y="2704465"/>
                        <a:ext cx="1763712" cy="5683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6</a:t>
            </a:r>
            <a:r>
              <a:rPr lang="zh-CN" sz="2800" dirty="0" err="1"/>
              <a:t>、</a:t>
            </a:r>
            <a:r>
              <a:rPr sz="2800" dirty="0" err="1"/>
              <a:t>物质的磁化和磁场强度</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3.6.2 </a:t>
            </a:r>
            <a:r>
              <a:rPr sz="2400" b="1" kern="0">
                <a:sym typeface="+mn-ea"/>
              </a:rPr>
              <a:t>磁化强度与磁化电流</a:t>
            </a:r>
            <a:endParaRPr sz="2400" b="1" kern="0">
              <a:sym typeface="+mn-ea"/>
            </a:endParaRPr>
          </a:p>
        </p:txBody>
      </p:sp>
      <p:sp>
        <p:nvSpPr>
          <p:cNvPr id="27688" name="文本框 35880"/>
          <p:cNvSpPr txBox="1"/>
          <p:nvPr>
            <p:custDataLst>
              <p:tags r:id="rId10"/>
            </p:custDataLst>
          </p:nvPr>
        </p:nvSpPr>
        <p:spPr>
          <a:xfrm>
            <a:off x="1146810" y="1436370"/>
            <a:ext cx="10187305" cy="2861310"/>
          </a:xfrm>
          <a:prstGeom prst="rect">
            <a:avLst/>
          </a:prstGeom>
          <a:noFill/>
          <a:ln w="9525">
            <a:noFill/>
          </a:ln>
        </p:spPr>
        <p:txBody>
          <a:bodyPr wrap="square" anchor="t">
            <a:spAutoFit/>
          </a:bodyPr>
          <a:p>
            <a:pPr>
              <a:lnSpc>
                <a:spcPct val="150000"/>
              </a:lnSpc>
            </a:pPr>
            <a:r>
              <a:rPr lang="zh-CN" altLang="en-US" sz="2400" dirty="0">
                <a:latin typeface="Arial" panose="020B0604020202020204" pitchFamily="34" charset="0"/>
              </a:rPr>
              <a:t>磁介质被磁化后，在其内部及表面上会出现电流，称为磁化电流。</a:t>
            </a:r>
            <a:endParaRPr lang="zh-CN" altLang="en-US" sz="2400" dirty="0">
              <a:latin typeface="Arial" panose="020B0604020202020204" pitchFamily="34" charset="0"/>
            </a:endParaRPr>
          </a:p>
          <a:p>
            <a:pPr>
              <a:lnSpc>
                <a:spcPct val="150000"/>
              </a:lnSpc>
            </a:pPr>
            <a:r>
              <a:rPr lang="zh-CN" altLang="en-US" sz="2400" dirty="0">
                <a:latin typeface="Arial" panose="020B0604020202020204" pitchFamily="34" charset="0"/>
              </a:rPr>
              <a:t>如果用 </a:t>
            </a:r>
            <a:r>
              <a:rPr lang="en-US" altLang="zh-CN" sz="2400" dirty="0">
                <a:latin typeface="Arial" panose="020B0604020202020204" pitchFamily="34" charset="0"/>
              </a:rPr>
              <a:t>     </a:t>
            </a:r>
            <a:r>
              <a:rPr lang="zh-CN" altLang="en-US" sz="2400" dirty="0">
                <a:latin typeface="Arial" panose="020B0604020202020204" pitchFamily="34" charset="0"/>
              </a:rPr>
              <a:t>表示磁化电流密度，</a:t>
            </a:r>
            <a:endParaRPr lang="zh-CN" altLang="en-US" sz="2400" dirty="0">
              <a:latin typeface="Arial" panose="020B0604020202020204" pitchFamily="34" charset="0"/>
            </a:endParaRPr>
          </a:p>
          <a:p>
            <a:pPr>
              <a:lnSpc>
                <a:spcPct val="150000"/>
              </a:lnSpc>
            </a:pPr>
            <a:endParaRPr lang="zh-CN" altLang="en-US" sz="2400" dirty="0">
              <a:latin typeface="Arial" panose="020B0604020202020204" pitchFamily="34" charset="0"/>
            </a:endParaRPr>
          </a:p>
          <a:p>
            <a:pPr>
              <a:lnSpc>
                <a:spcPct val="150000"/>
              </a:lnSpc>
            </a:pPr>
            <a:endParaRPr lang="zh-CN" altLang="en-US" sz="2400" dirty="0">
              <a:latin typeface="Arial" panose="020B0604020202020204" pitchFamily="34" charset="0"/>
            </a:endParaRPr>
          </a:p>
          <a:p>
            <a:pPr>
              <a:lnSpc>
                <a:spcPct val="150000"/>
              </a:lnSpc>
            </a:pPr>
            <a:r>
              <a:rPr lang="zh-CN" altLang="en-US" sz="2400" dirty="0">
                <a:latin typeface="Arial" panose="020B0604020202020204" pitchFamily="34" charset="0"/>
              </a:rPr>
              <a:t>磁介质表面，</a:t>
            </a:r>
            <a:endParaRPr lang="zh-CN" altLang="en-US" sz="2400" dirty="0">
              <a:latin typeface="Arial" panose="020B0604020202020204" pitchFamily="34" charset="0"/>
            </a:endParaRPr>
          </a:p>
        </p:txBody>
      </p:sp>
      <p:graphicFrame>
        <p:nvGraphicFramePr>
          <p:cNvPr id="44042" name="对象 51210"/>
          <p:cNvGraphicFramePr>
            <a:graphicFrameLocks noChangeAspect="1"/>
          </p:cNvGraphicFramePr>
          <p:nvPr>
            <p:custDataLst>
              <p:tags r:id="rId11"/>
            </p:custDataLst>
          </p:nvPr>
        </p:nvGraphicFramePr>
        <p:xfrm>
          <a:off x="4787583" y="2824957"/>
          <a:ext cx="2089150" cy="626745"/>
        </p:xfrm>
        <a:graphic>
          <a:graphicData uri="http://schemas.openxmlformats.org/presentationml/2006/ole">
            <mc:AlternateContent xmlns:mc="http://schemas.openxmlformats.org/markup-compatibility/2006">
              <mc:Choice xmlns:v="urn:schemas-microsoft-com:vml" Requires="v">
                <p:oleObj spid="_x0000_s3149" name="" r:id="rId12" imgW="762000" imgH="228600" progId="Equation.DSMT4">
                  <p:embed/>
                </p:oleObj>
              </mc:Choice>
              <mc:Fallback>
                <p:oleObj name="" r:id="rId12" imgW="762000" imgH="228600" progId="Equation.DSMT4">
                  <p:embed/>
                  <p:pic>
                    <p:nvPicPr>
                      <p:cNvPr id="0" name="图片 3148"/>
                      <p:cNvPicPr/>
                      <p:nvPr/>
                    </p:nvPicPr>
                    <p:blipFill>
                      <a:blip r:embed="rId13"/>
                      <a:stretch>
                        <a:fillRect/>
                      </a:stretch>
                    </p:blipFill>
                    <p:spPr>
                      <a:xfrm>
                        <a:off x="4787583" y="2824957"/>
                        <a:ext cx="2089150" cy="626745"/>
                      </a:xfrm>
                      <a:prstGeom prst="rect">
                        <a:avLst/>
                      </a:prstGeom>
                      <a:noFill/>
                      <a:ln w="38100">
                        <a:noFill/>
                        <a:miter/>
                      </a:ln>
                    </p:spPr>
                  </p:pic>
                </p:oleObj>
              </mc:Fallback>
            </mc:AlternateContent>
          </a:graphicData>
        </a:graphic>
      </p:graphicFrame>
      <p:graphicFrame>
        <p:nvGraphicFramePr>
          <p:cNvPr id="2" name="对象 1"/>
          <p:cNvGraphicFramePr>
            <a:graphicFrameLocks noChangeAspect="1"/>
          </p:cNvGraphicFramePr>
          <p:nvPr>
            <p:custDataLst>
              <p:tags r:id="rId14"/>
            </p:custDataLst>
          </p:nvPr>
        </p:nvGraphicFramePr>
        <p:xfrm>
          <a:off x="2207204" y="2091058"/>
          <a:ext cx="446911" cy="468000"/>
        </p:xfrm>
        <a:graphic>
          <a:graphicData uri="http://schemas.openxmlformats.org/presentationml/2006/ole">
            <mc:AlternateContent xmlns:mc="http://schemas.openxmlformats.org/markup-compatibility/2006">
              <mc:Choice xmlns:v="urn:schemas-microsoft-com:vml" Requires="v">
                <p:oleObj spid="_x0000_s4" name="" r:id="rId15" imgW="431165" imgH="467995" progId="Equation.DSMT4">
                  <p:embed/>
                </p:oleObj>
              </mc:Choice>
              <mc:Fallback>
                <p:oleObj name="" r:id="rId15" imgW="431165" imgH="467995" progId="Equation.DSMT4">
                  <p:embed/>
                  <p:pic>
                    <p:nvPicPr>
                      <p:cNvPr id="0" name="图片 3"/>
                      <p:cNvPicPr/>
                      <p:nvPr/>
                    </p:nvPicPr>
                    <p:blipFill>
                      <a:blip r:embed="rId16"/>
                      <a:stretch>
                        <a:fillRect/>
                      </a:stretch>
                    </p:blipFill>
                    <p:spPr>
                      <a:xfrm>
                        <a:off x="2207204" y="2091058"/>
                        <a:ext cx="446911" cy="468000"/>
                      </a:xfrm>
                      <a:prstGeom prst="rect">
                        <a:avLst/>
                      </a:prstGeom>
                    </p:spPr>
                  </p:pic>
                </p:oleObj>
              </mc:Fallback>
            </mc:AlternateContent>
          </a:graphicData>
        </a:graphic>
      </p:graphicFrame>
      <p:graphicFrame>
        <p:nvGraphicFramePr>
          <p:cNvPr id="44044" name="对象 51212"/>
          <p:cNvGraphicFramePr>
            <a:graphicFrameLocks noChangeAspect="1"/>
          </p:cNvGraphicFramePr>
          <p:nvPr>
            <p:custDataLst>
              <p:tags r:id="rId17"/>
            </p:custDataLst>
          </p:nvPr>
        </p:nvGraphicFramePr>
        <p:xfrm>
          <a:off x="4916805" y="4348798"/>
          <a:ext cx="2016125" cy="582612"/>
        </p:xfrm>
        <a:graphic>
          <a:graphicData uri="http://schemas.openxmlformats.org/presentationml/2006/ole">
            <mc:AlternateContent xmlns:mc="http://schemas.openxmlformats.org/markup-compatibility/2006">
              <mc:Choice xmlns:v="urn:schemas-microsoft-com:vml" Requires="v">
                <p:oleObj spid="_x0000_s3144" name="" r:id="rId18" imgW="788035" imgH="228600" progId="Equation.DSMT4">
                  <p:embed/>
                </p:oleObj>
              </mc:Choice>
              <mc:Fallback>
                <p:oleObj name="" r:id="rId18" imgW="788035" imgH="228600" progId="Equation.DSMT4">
                  <p:embed/>
                  <p:pic>
                    <p:nvPicPr>
                      <p:cNvPr id="0" name="图片 3143"/>
                      <p:cNvPicPr/>
                      <p:nvPr/>
                    </p:nvPicPr>
                    <p:blipFill>
                      <a:blip r:embed="rId19"/>
                      <a:stretch>
                        <a:fillRect/>
                      </a:stretch>
                    </p:blipFill>
                    <p:spPr>
                      <a:xfrm>
                        <a:off x="4916805" y="4348798"/>
                        <a:ext cx="2016125" cy="582612"/>
                      </a:xfrm>
                      <a:prstGeom prst="rect">
                        <a:avLst/>
                      </a:prstGeom>
                      <a:noFill/>
                      <a:ln w="38100">
                        <a:noFill/>
                        <a:miter/>
                      </a:ln>
                    </p:spPr>
                  </p:pic>
                </p:oleObj>
              </mc:Fallback>
            </mc:AlternateContent>
          </a:graphicData>
        </a:graphic>
      </p:graphicFrame>
      <p:grpSp>
        <p:nvGrpSpPr>
          <p:cNvPr id="17" name="组合 16"/>
          <p:cNvGrpSpPr/>
          <p:nvPr/>
        </p:nvGrpSpPr>
        <p:grpSpPr>
          <a:xfrm>
            <a:off x="7540625" y="2494280"/>
            <a:ext cx="4447540" cy="2970530"/>
            <a:chOff x="3871" y="2799"/>
            <a:chExt cx="7004" cy="4678"/>
          </a:xfrm>
        </p:grpSpPr>
        <p:graphicFrame>
          <p:nvGraphicFramePr>
            <p:cNvPr id="6" name="对象 -2147482025"/>
            <p:cNvGraphicFramePr>
              <a:graphicFrameLocks noChangeAspect="1"/>
            </p:cNvGraphicFramePr>
            <p:nvPr>
              <p:custDataLst>
                <p:tags r:id="rId20"/>
              </p:custDataLst>
            </p:nvPr>
          </p:nvGraphicFramePr>
          <p:xfrm>
            <a:off x="3871" y="2799"/>
            <a:ext cx="7005" cy="4678"/>
          </p:xfrm>
          <a:graphic>
            <a:graphicData uri="http://schemas.openxmlformats.org/presentationml/2006/ole">
              <mc:AlternateContent xmlns:mc="http://schemas.openxmlformats.org/markup-compatibility/2006">
                <mc:Choice xmlns:v="urn:schemas-microsoft-com:vml" Requires="v">
                  <p:oleObj spid="_x0000_s3076" name="" r:id="rId21" imgW="1978025" imgH="1320800" progId="MSDraw">
                    <p:embed/>
                  </p:oleObj>
                </mc:Choice>
                <mc:Fallback>
                  <p:oleObj name="" r:id="rId21" imgW="1978025" imgH="1320800" progId="MSDraw">
                    <p:embed/>
                    <p:pic>
                      <p:nvPicPr>
                        <p:cNvPr id="0" name="图片 3075"/>
                        <p:cNvPicPr/>
                        <p:nvPr/>
                      </p:nvPicPr>
                      <p:blipFill>
                        <a:blip r:embed="rId22"/>
                        <a:stretch>
                          <a:fillRect/>
                        </a:stretch>
                      </p:blipFill>
                      <p:spPr>
                        <a:xfrm>
                          <a:off x="3871" y="2799"/>
                          <a:ext cx="7005" cy="4678"/>
                        </a:xfrm>
                        <a:prstGeom prst="rect">
                          <a:avLst/>
                        </a:prstGeom>
                        <a:noFill/>
                        <a:ln w="38100">
                          <a:noFill/>
                          <a:miter/>
                        </a:ln>
                      </p:spPr>
                    </p:pic>
                  </p:oleObj>
                </mc:Fallback>
              </mc:AlternateContent>
            </a:graphicData>
          </a:graphic>
        </p:graphicFrame>
        <p:sp>
          <p:nvSpPr>
            <p:cNvPr id="7" name="弧形 6"/>
            <p:cNvSpPr/>
            <p:nvPr>
              <p:custDataLst>
                <p:tags r:id="rId23"/>
              </p:custDataLst>
            </p:nvPr>
          </p:nvSpPr>
          <p:spPr>
            <a:xfrm rot="660000">
              <a:off x="4564" y="3970"/>
              <a:ext cx="481" cy="409"/>
            </a:xfrm>
            <a:prstGeom prst="arc">
              <a:avLst/>
            </a:prstGeom>
            <a:ln w="38100">
              <a:solidFill>
                <a:srgbClr val="FF0000"/>
              </a:solidFill>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弧形 15"/>
            <p:cNvSpPr/>
            <p:nvPr>
              <p:custDataLst>
                <p:tags r:id="rId24"/>
              </p:custDataLst>
            </p:nvPr>
          </p:nvSpPr>
          <p:spPr>
            <a:xfrm rot="660000">
              <a:off x="5128" y="4620"/>
              <a:ext cx="481" cy="409"/>
            </a:xfrm>
            <a:prstGeom prst="arc">
              <a:avLst/>
            </a:prstGeom>
            <a:ln w="38100">
              <a:solidFill>
                <a:srgbClr val="FF0000"/>
              </a:solidFill>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8" name="弧形 17"/>
            <p:cNvSpPr/>
            <p:nvPr>
              <p:custDataLst>
                <p:tags r:id="rId25"/>
              </p:custDataLst>
            </p:nvPr>
          </p:nvSpPr>
          <p:spPr>
            <a:xfrm rot="660000">
              <a:off x="5172" y="5295"/>
              <a:ext cx="481" cy="409"/>
            </a:xfrm>
            <a:prstGeom prst="arc">
              <a:avLst/>
            </a:prstGeom>
            <a:ln w="38100">
              <a:solidFill>
                <a:srgbClr val="FF0000"/>
              </a:solidFill>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9" name="弧形 18"/>
            <p:cNvSpPr/>
            <p:nvPr>
              <p:custDataLst>
                <p:tags r:id="rId26"/>
              </p:custDataLst>
            </p:nvPr>
          </p:nvSpPr>
          <p:spPr>
            <a:xfrm rot="660000">
              <a:off x="5112" y="5981"/>
              <a:ext cx="557" cy="605"/>
            </a:xfrm>
            <a:prstGeom prst="arc">
              <a:avLst/>
            </a:prstGeom>
            <a:ln w="38100">
              <a:solidFill>
                <a:srgbClr val="FF0000"/>
              </a:solidFill>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0" name="弧形 19"/>
            <p:cNvSpPr/>
            <p:nvPr>
              <p:custDataLst>
                <p:tags r:id="rId27"/>
              </p:custDataLst>
            </p:nvPr>
          </p:nvSpPr>
          <p:spPr>
            <a:xfrm rot="8640000">
              <a:off x="4511" y="6649"/>
              <a:ext cx="628" cy="573"/>
            </a:xfrm>
            <a:prstGeom prst="arc">
              <a:avLst>
                <a:gd name="adj1" fmla="val 16839229"/>
                <a:gd name="adj2" fmla="val 0"/>
              </a:avLst>
            </a:prstGeom>
            <a:ln w="38100">
              <a:solidFill>
                <a:srgbClr val="FF0000"/>
              </a:solidFill>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1" name="弧形 20"/>
            <p:cNvSpPr/>
            <p:nvPr>
              <p:custDataLst>
                <p:tags r:id="rId28"/>
              </p:custDataLst>
            </p:nvPr>
          </p:nvSpPr>
          <p:spPr>
            <a:xfrm rot="14460000">
              <a:off x="3887" y="5422"/>
              <a:ext cx="652" cy="533"/>
            </a:xfrm>
            <a:prstGeom prst="arc">
              <a:avLst/>
            </a:prstGeom>
            <a:ln w="38100">
              <a:solidFill>
                <a:srgbClr val="FF0000"/>
              </a:solidFill>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弧形 21"/>
            <p:cNvSpPr/>
            <p:nvPr>
              <p:custDataLst>
                <p:tags r:id="rId29"/>
              </p:custDataLst>
            </p:nvPr>
          </p:nvSpPr>
          <p:spPr>
            <a:xfrm rot="14460000">
              <a:off x="3936" y="4727"/>
              <a:ext cx="652" cy="533"/>
            </a:xfrm>
            <a:prstGeom prst="arc">
              <a:avLst/>
            </a:prstGeom>
            <a:ln w="38100">
              <a:solidFill>
                <a:srgbClr val="FF0000"/>
              </a:solidFill>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3" name="弧形 22"/>
            <p:cNvSpPr/>
            <p:nvPr>
              <p:custDataLst>
                <p:tags r:id="rId30"/>
              </p:custDataLst>
            </p:nvPr>
          </p:nvSpPr>
          <p:spPr>
            <a:xfrm rot="12960000">
              <a:off x="3992" y="6139"/>
              <a:ext cx="652" cy="533"/>
            </a:xfrm>
            <a:prstGeom prst="arc">
              <a:avLst/>
            </a:prstGeom>
            <a:ln w="38100">
              <a:solidFill>
                <a:srgbClr val="FF0000"/>
              </a:solidFill>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6</a:t>
            </a:r>
            <a:r>
              <a:rPr lang="zh-CN" sz="2800" dirty="0" err="1"/>
              <a:t>、</a:t>
            </a:r>
            <a:r>
              <a:rPr sz="2800" dirty="0" err="1"/>
              <a:t>物质的磁化和磁场强度</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3.6.3 </a:t>
            </a:r>
            <a:r>
              <a:rPr sz="2400" b="1" kern="0">
                <a:sym typeface="+mn-ea"/>
              </a:rPr>
              <a:t>磁场强度与磁介质中的安培环路定律</a:t>
            </a:r>
            <a:endParaRPr sz="2400" b="1" kern="0">
              <a:sym typeface="+mn-ea"/>
            </a:endParaRPr>
          </a:p>
        </p:txBody>
      </p:sp>
      <p:sp>
        <p:nvSpPr>
          <p:cNvPr id="27688" name="文本框 35880"/>
          <p:cNvSpPr txBox="1"/>
          <p:nvPr>
            <p:custDataLst>
              <p:tags r:id="rId10"/>
            </p:custDataLst>
          </p:nvPr>
        </p:nvSpPr>
        <p:spPr>
          <a:xfrm>
            <a:off x="1146810" y="1436370"/>
            <a:ext cx="10187305" cy="1198880"/>
          </a:xfrm>
          <a:prstGeom prst="rect">
            <a:avLst/>
          </a:prstGeom>
          <a:noFill/>
          <a:ln w="9525">
            <a:noFill/>
          </a:ln>
        </p:spPr>
        <p:txBody>
          <a:bodyPr wrap="square" anchor="t">
            <a:spAutoFit/>
          </a:bodyPr>
          <a:p>
            <a:pPr>
              <a:lnSpc>
                <a:spcPct val="150000"/>
              </a:lnSpc>
            </a:pPr>
            <a:r>
              <a:rPr lang="zh-CN" altLang="en-US" sz="2400" dirty="0">
                <a:latin typeface="Arial" panose="020B0604020202020204" pitchFamily="34" charset="0"/>
              </a:rPr>
              <a:t>在磁介质中不但要考虑自由电流所产生的磁场，还要考虑磁化电流的附加作用。因此，对于磁介质</a:t>
            </a:r>
            <a:endParaRPr lang="zh-CN" altLang="en-US" sz="2400" dirty="0">
              <a:latin typeface="Arial" panose="020B0604020202020204" pitchFamily="34" charset="0"/>
            </a:endParaRPr>
          </a:p>
        </p:txBody>
      </p:sp>
      <p:graphicFrame>
        <p:nvGraphicFramePr>
          <p:cNvPr id="46084" name="对象 53252"/>
          <p:cNvGraphicFramePr>
            <a:graphicFrameLocks noChangeAspect="1"/>
          </p:cNvGraphicFramePr>
          <p:nvPr>
            <p:custDataLst>
              <p:tags r:id="rId11"/>
            </p:custDataLst>
          </p:nvPr>
        </p:nvGraphicFramePr>
        <p:xfrm>
          <a:off x="2536825" y="3389313"/>
          <a:ext cx="3025775" cy="633412"/>
        </p:xfrm>
        <a:graphic>
          <a:graphicData uri="http://schemas.openxmlformats.org/presentationml/2006/ole">
            <mc:AlternateContent xmlns:mc="http://schemas.openxmlformats.org/markup-compatibility/2006">
              <mc:Choice xmlns:v="urn:schemas-microsoft-com:vml" Requires="v">
                <p:oleObj spid="_x0000_s3148" name="" r:id="rId12" imgW="1231900" imgH="254000" progId="Equation.DSMT4">
                  <p:embed/>
                </p:oleObj>
              </mc:Choice>
              <mc:Fallback>
                <p:oleObj name="" r:id="rId12" imgW="1231900" imgH="254000" progId="Equation.DSMT4">
                  <p:embed/>
                  <p:pic>
                    <p:nvPicPr>
                      <p:cNvPr id="0" name="图片 3147"/>
                      <p:cNvPicPr/>
                      <p:nvPr/>
                    </p:nvPicPr>
                    <p:blipFill>
                      <a:blip r:embed="rId13"/>
                      <a:stretch>
                        <a:fillRect/>
                      </a:stretch>
                    </p:blipFill>
                    <p:spPr>
                      <a:xfrm>
                        <a:off x="2536825" y="3389313"/>
                        <a:ext cx="3025775" cy="633412"/>
                      </a:xfrm>
                      <a:prstGeom prst="rect">
                        <a:avLst/>
                      </a:prstGeom>
                      <a:noFill/>
                      <a:ln w="38100">
                        <a:noFill/>
                        <a:miter/>
                      </a:ln>
                    </p:spPr>
                  </p:pic>
                </p:oleObj>
              </mc:Fallback>
            </mc:AlternateContent>
          </a:graphicData>
        </a:graphic>
      </p:graphicFrame>
      <p:graphicFrame>
        <p:nvGraphicFramePr>
          <p:cNvPr id="46086" name="对象 53254"/>
          <p:cNvGraphicFramePr>
            <a:graphicFrameLocks noChangeAspect="1"/>
          </p:cNvGraphicFramePr>
          <p:nvPr>
            <p:custDataLst>
              <p:tags r:id="rId14"/>
            </p:custDataLst>
          </p:nvPr>
        </p:nvGraphicFramePr>
        <p:xfrm>
          <a:off x="2458720" y="4398645"/>
          <a:ext cx="3244215" cy="1134110"/>
        </p:xfrm>
        <a:graphic>
          <a:graphicData uri="http://schemas.openxmlformats.org/presentationml/2006/ole">
            <mc:AlternateContent xmlns:mc="http://schemas.openxmlformats.org/markup-compatibility/2006">
              <mc:Choice xmlns:v="urn:schemas-microsoft-com:vml" Requires="v">
                <p:oleObj spid="_x0000_s3150" name="" r:id="rId15" imgW="1231900" imgH="431800" progId="Equation.DSMT4">
                  <p:embed/>
                </p:oleObj>
              </mc:Choice>
              <mc:Fallback>
                <p:oleObj name="" r:id="rId15" imgW="1231900" imgH="431800" progId="Equation.DSMT4">
                  <p:embed/>
                  <p:pic>
                    <p:nvPicPr>
                      <p:cNvPr id="0" name="图片 3149"/>
                      <p:cNvPicPr/>
                      <p:nvPr/>
                    </p:nvPicPr>
                    <p:blipFill>
                      <a:blip r:embed="rId16"/>
                      <a:stretch>
                        <a:fillRect/>
                      </a:stretch>
                    </p:blipFill>
                    <p:spPr>
                      <a:xfrm>
                        <a:off x="2458720" y="4398645"/>
                        <a:ext cx="3244215" cy="1134110"/>
                      </a:xfrm>
                      <a:prstGeom prst="rect">
                        <a:avLst/>
                      </a:prstGeom>
                      <a:noFill/>
                      <a:ln w="38100">
                        <a:noFill/>
                        <a:miter/>
                      </a:ln>
                    </p:spPr>
                  </p:pic>
                </p:oleObj>
              </mc:Fallback>
            </mc:AlternateContent>
          </a:graphicData>
        </a:graphic>
      </p:graphicFrame>
      <p:graphicFrame>
        <p:nvGraphicFramePr>
          <p:cNvPr id="46088" name="对象 53256"/>
          <p:cNvGraphicFramePr>
            <a:graphicFrameLocks noChangeAspect="1"/>
          </p:cNvGraphicFramePr>
          <p:nvPr>
            <p:custDataLst>
              <p:tags r:id="rId17"/>
            </p:custDataLst>
          </p:nvPr>
        </p:nvGraphicFramePr>
        <p:xfrm>
          <a:off x="6710363" y="3389313"/>
          <a:ext cx="2305050" cy="692150"/>
        </p:xfrm>
        <a:graphic>
          <a:graphicData uri="http://schemas.openxmlformats.org/presentationml/2006/ole">
            <mc:AlternateContent xmlns:mc="http://schemas.openxmlformats.org/markup-compatibility/2006">
              <mc:Choice xmlns:v="urn:schemas-microsoft-com:vml" Requires="v">
                <p:oleObj spid="_x0000_s3143" name="" r:id="rId18" imgW="762000" imgH="228600" progId="Equation.DSMT4">
                  <p:embed/>
                </p:oleObj>
              </mc:Choice>
              <mc:Fallback>
                <p:oleObj name="" r:id="rId18" imgW="762000" imgH="228600" progId="Equation.DSMT4">
                  <p:embed/>
                  <p:pic>
                    <p:nvPicPr>
                      <p:cNvPr id="0" name="图片 3142"/>
                      <p:cNvPicPr/>
                      <p:nvPr/>
                    </p:nvPicPr>
                    <p:blipFill>
                      <a:blip r:embed="rId19"/>
                      <a:stretch>
                        <a:fillRect/>
                      </a:stretch>
                    </p:blipFill>
                    <p:spPr>
                      <a:xfrm>
                        <a:off x="6710363" y="3389313"/>
                        <a:ext cx="2305050" cy="692150"/>
                      </a:xfrm>
                      <a:prstGeom prst="rect">
                        <a:avLst/>
                      </a:prstGeom>
                      <a:noFill/>
                      <a:ln w="38100">
                        <a:noFill/>
                        <a:miter/>
                      </a:ln>
                    </p:spPr>
                  </p:pic>
                </p:oleObj>
              </mc:Fallback>
            </mc:AlternateContent>
          </a:graphicData>
        </a:graphic>
      </p:graphicFrame>
      <p:graphicFrame>
        <p:nvGraphicFramePr>
          <p:cNvPr id="46090" name="对象 53258"/>
          <p:cNvGraphicFramePr>
            <a:graphicFrameLocks noChangeAspect="1"/>
          </p:cNvGraphicFramePr>
          <p:nvPr>
            <p:custDataLst>
              <p:tags r:id="rId20"/>
            </p:custDataLst>
          </p:nvPr>
        </p:nvGraphicFramePr>
        <p:xfrm>
          <a:off x="6633210" y="4325620"/>
          <a:ext cx="2907665" cy="1207135"/>
        </p:xfrm>
        <a:graphic>
          <a:graphicData uri="http://schemas.openxmlformats.org/presentationml/2006/ole">
            <mc:AlternateContent xmlns:mc="http://schemas.openxmlformats.org/markup-compatibility/2006">
              <mc:Choice xmlns:v="urn:schemas-microsoft-com:vml" Requires="v">
                <p:oleObj spid="_x0000_s3146" name="" r:id="rId21" imgW="1168400" imgH="482600" progId="Equation.DSMT4">
                  <p:embed/>
                </p:oleObj>
              </mc:Choice>
              <mc:Fallback>
                <p:oleObj name="" r:id="rId21" imgW="1168400" imgH="482600" progId="Equation.DSMT4">
                  <p:embed/>
                  <p:pic>
                    <p:nvPicPr>
                      <p:cNvPr id="0" name="图片 3145"/>
                      <p:cNvPicPr/>
                      <p:nvPr/>
                    </p:nvPicPr>
                    <p:blipFill>
                      <a:blip r:embed="rId22"/>
                      <a:stretch>
                        <a:fillRect/>
                      </a:stretch>
                    </p:blipFill>
                    <p:spPr>
                      <a:xfrm>
                        <a:off x="6633210" y="4325620"/>
                        <a:ext cx="2907665" cy="120713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6</a:t>
            </a:r>
            <a:r>
              <a:rPr lang="zh-CN" sz="2800" dirty="0" err="1"/>
              <a:t>、</a:t>
            </a:r>
            <a:r>
              <a:rPr sz="2800" dirty="0" err="1"/>
              <a:t>物质的磁化和磁场强度</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3.6.3 </a:t>
            </a:r>
            <a:r>
              <a:rPr sz="2400" b="1" kern="0">
                <a:sym typeface="+mn-ea"/>
              </a:rPr>
              <a:t>磁场强度与磁介质中的安培环路定律</a:t>
            </a:r>
            <a:endParaRPr sz="2400" b="1" kern="0">
              <a:sym typeface="+mn-ea"/>
            </a:endParaRPr>
          </a:p>
        </p:txBody>
      </p:sp>
      <p:sp>
        <p:nvSpPr>
          <p:cNvPr id="47106" name="矩形 54274"/>
          <p:cNvSpPr/>
          <p:nvPr>
            <p:custDataLst>
              <p:tags r:id="rId10"/>
            </p:custDataLst>
          </p:nvPr>
        </p:nvSpPr>
        <p:spPr>
          <a:xfrm>
            <a:off x="1534795" y="1499235"/>
            <a:ext cx="2621280" cy="460375"/>
          </a:xfrm>
          <a:prstGeom prst="rect">
            <a:avLst/>
          </a:prstGeom>
          <a:noFill/>
          <a:ln w="9525">
            <a:noFill/>
          </a:ln>
        </p:spPr>
        <p:txBody>
          <a:bodyPr wrap="none" anchor="ctr">
            <a:spAutoFit/>
          </a:bodyPr>
          <a:p>
            <a:r>
              <a:rPr lang="zh-CN" altLang="en-US" sz="2400" dirty="0">
                <a:latin typeface="Arial" panose="020B0604020202020204" pitchFamily="34" charset="0"/>
              </a:rPr>
              <a:t>引入一个辅助矢量</a:t>
            </a:r>
            <a:endParaRPr lang="zh-CN" altLang="en-US" sz="2400" dirty="0">
              <a:latin typeface="Arial" panose="020B0604020202020204" pitchFamily="34" charset="0"/>
            </a:endParaRPr>
          </a:p>
        </p:txBody>
      </p:sp>
      <p:graphicFrame>
        <p:nvGraphicFramePr>
          <p:cNvPr id="47108" name="对象 54276"/>
          <p:cNvGraphicFramePr>
            <a:graphicFrameLocks noChangeAspect="1"/>
          </p:cNvGraphicFramePr>
          <p:nvPr>
            <p:custDataLst>
              <p:tags r:id="rId11"/>
            </p:custDataLst>
          </p:nvPr>
        </p:nvGraphicFramePr>
        <p:xfrm>
          <a:off x="4822825" y="1379855"/>
          <a:ext cx="2303463" cy="869950"/>
        </p:xfrm>
        <a:graphic>
          <a:graphicData uri="http://schemas.openxmlformats.org/presentationml/2006/ole">
            <mc:AlternateContent xmlns:mc="http://schemas.openxmlformats.org/markup-compatibility/2006">
              <mc:Choice xmlns:v="urn:schemas-microsoft-com:vml" Requires="v">
                <p:oleObj spid="_x0000_s3157" name="" r:id="rId12" imgW="812800" imgH="431800" progId="Equation.DSMT4">
                  <p:embed/>
                </p:oleObj>
              </mc:Choice>
              <mc:Fallback>
                <p:oleObj name="" r:id="rId12" imgW="812800" imgH="431800" progId="Equation.DSMT4">
                  <p:embed/>
                  <p:pic>
                    <p:nvPicPr>
                      <p:cNvPr id="0" name="图片 3156"/>
                      <p:cNvPicPr/>
                      <p:nvPr/>
                    </p:nvPicPr>
                    <p:blipFill>
                      <a:blip r:embed="rId13"/>
                      <a:stretch>
                        <a:fillRect/>
                      </a:stretch>
                    </p:blipFill>
                    <p:spPr>
                      <a:xfrm>
                        <a:off x="4822825" y="1379855"/>
                        <a:ext cx="2303463" cy="869950"/>
                      </a:xfrm>
                      <a:prstGeom prst="rect">
                        <a:avLst/>
                      </a:prstGeom>
                      <a:noFill/>
                      <a:ln w="38100">
                        <a:noFill/>
                        <a:miter/>
                      </a:ln>
                    </p:spPr>
                  </p:pic>
                </p:oleObj>
              </mc:Fallback>
            </mc:AlternateContent>
          </a:graphicData>
        </a:graphic>
      </p:graphicFrame>
      <p:graphicFrame>
        <p:nvGraphicFramePr>
          <p:cNvPr id="47110" name="对象 54278"/>
          <p:cNvGraphicFramePr>
            <a:graphicFrameLocks noChangeAspect="1"/>
          </p:cNvGraphicFramePr>
          <p:nvPr>
            <p:custDataLst>
              <p:tags r:id="rId14"/>
            </p:custDataLst>
          </p:nvPr>
        </p:nvGraphicFramePr>
        <p:xfrm>
          <a:off x="4919345" y="2551430"/>
          <a:ext cx="2275840" cy="563245"/>
        </p:xfrm>
        <a:graphic>
          <a:graphicData uri="http://schemas.openxmlformats.org/presentationml/2006/ole">
            <mc:AlternateContent xmlns:mc="http://schemas.openxmlformats.org/markup-compatibility/2006">
              <mc:Choice xmlns:v="urn:schemas-microsoft-com:vml" Requires="v">
                <p:oleObj spid="_x0000_s3153" name="" r:id="rId15" imgW="1041400" imgH="254000" progId="Equation.DSMT4">
                  <p:embed/>
                </p:oleObj>
              </mc:Choice>
              <mc:Fallback>
                <p:oleObj name="" r:id="rId15" imgW="1041400" imgH="254000" progId="Equation.DSMT4">
                  <p:embed/>
                  <p:pic>
                    <p:nvPicPr>
                      <p:cNvPr id="0" name="图片 3152"/>
                      <p:cNvPicPr/>
                      <p:nvPr/>
                    </p:nvPicPr>
                    <p:blipFill>
                      <a:blip r:embed="rId16"/>
                      <a:stretch>
                        <a:fillRect/>
                      </a:stretch>
                    </p:blipFill>
                    <p:spPr>
                      <a:xfrm>
                        <a:off x="4919345" y="2551430"/>
                        <a:ext cx="2275840" cy="563245"/>
                      </a:xfrm>
                      <a:prstGeom prst="rect">
                        <a:avLst/>
                      </a:prstGeom>
                      <a:noFill/>
                      <a:ln w="38100">
                        <a:noFill/>
                        <a:miter/>
                      </a:ln>
                    </p:spPr>
                  </p:pic>
                </p:oleObj>
              </mc:Fallback>
            </mc:AlternateContent>
          </a:graphicData>
        </a:graphic>
      </p:graphicFrame>
      <p:graphicFrame>
        <p:nvGraphicFramePr>
          <p:cNvPr id="47112" name="对象 54280"/>
          <p:cNvGraphicFramePr>
            <a:graphicFrameLocks noChangeAspect="1"/>
          </p:cNvGraphicFramePr>
          <p:nvPr>
            <p:custDataLst>
              <p:tags r:id="rId17"/>
            </p:custDataLst>
          </p:nvPr>
        </p:nvGraphicFramePr>
        <p:xfrm>
          <a:off x="4847590" y="3271838"/>
          <a:ext cx="1800225" cy="482600"/>
        </p:xfrm>
        <a:graphic>
          <a:graphicData uri="http://schemas.openxmlformats.org/presentationml/2006/ole">
            <mc:AlternateContent xmlns:mc="http://schemas.openxmlformats.org/markup-compatibility/2006">
              <mc:Choice xmlns:v="urn:schemas-microsoft-com:vml" Requires="v">
                <p:oleObj spid="_x0000_s3155" name="" r:id="rId18" imgW="673100" imgH="177800" progId="Equation.DSMT4">
                  <p:embed/>
                </p:oleObj>
              </mc:Choice>
              <mc:Fallback>
                <p:oleObj name="" r:id="rId18" imgW="673100" imgH="177800" progId="Equation.DSMT4">
                  <p:embed/>
                  <p:pic>
                    <p:nvPicPr>
                      <p:cNvPr id="0" name="图片 3154"/>
                      <p:cNvPicPr/>
                      <p:nvPr/>
                    </p:nvPicPr>
                    <p:blipFill>
                      <a:blip r:embed="rId19"/>
                      <a:stretch>
                        <a:fillRect/>
                      </a:stretch>
                    </p:blipFill>
                    <p:spPr>
                      <a:xfrm>
                        <a:off x="4847590" y="3271838"/>
                        <a:ext cx="1800225" cy="482600"/>
                      </a:xfrm>
                      <a:prstGeom prst="rect">
                        <a:avLst/>
                      </a:prstGeom>
                      <a:noFill/>
                      <a:ln w="38100">
                        <a:noFill/>
                        <a:miter/>
                      </a:ln>
                    </p:spPr>
                  </p:pic>
                </p:oleObj>
              </mc:Fallback>
            </mc:AlternateContent>
          </a:graphicData>
        </a:graphic>
      </p:graphicFrame>
      <p:graphicFrame>
        <p:nvGraphicFramePr>
          <p:cNvPr id="47113" name="对象 54281"/>
          <p:cNvGraphicFramePr>
            <a:graphicFrameLocks noChangeAspect="1"/>
          </p:cNvGraphicFramePr>
          <p:nvPr>
            <p:custDataLst>
              <p:tags r:id="rId20"/>
            </p:custDataLst>
          </p:nvPr>
        </p:nvGraphicFramePr>
        <p:xfrm>
          <a:off x="5128895" y="5349875"/>
          <a:ext cx="2066290" cy="800735"/>
        </p:xfrm>
        <a:graphic>
          <a:graphicData uri="http://schemas.openxmlformats.org/presentationml/2006/ole">
            <mc:AlternateContent xmlns:mc="http://schemas.openxmlformats.org/markup-compatibility/2006">
              <mc:Choice xmlns:v="urn:schemas-microsoft-com:vml" Requires="v">
                <p:oleObj spid="_x0000_s3161" name="" r:id="rId21" imgW="762000" imgH="292100" progId="Equation.DSMT4">
                  <p:embed/>
                </p:oleObj>
              </mc:Choice>
              <mc:Fallback>
                <p:oleObj name="" r:id="rId21" imgW="762000" imgH="292100" progId="Equation.DSMT4">
                  <p:embed/>
                  <p:pic>
                    <p:nvPicPr>
                      <p:cNvPr id="0" name="图片 3160"/>
                      <p:cNvPicPr/>
                      <p:nvPr/>
                    </p:nvPicPr>
                    <p:blipFill>
                      <a:blip r:embed="rId22"/>
                      <a:stretch>
                        <a:fillRect/>
                      </a:stretch>
                    </p:blipFill>
                    <p:spPr>
                      <a:xfrm>
                        <a:off x="5128895" y="5349875"/>
                        <a:ext cx="2066290" cy="800735"/>
                      </a:xfrm>
                      <a:prstGeom prst="rect">
                        <a:avLst/>
                      </a:prstGeom>
                      <a:noFill/>
                      <a:ln w="38100">
                        <a:noFill/>
                        <a:miter/>
                      </a:ln>
                    </p:spPr>
                  </p:pic>
                </p:oleObj>
              </mc:Fallback>
            </mc:AlternateContent>
          </a:graphicData>
        </a:graphic>
      </p:graphicFrame>
      <p:sp>
        <p:nvSpPr>
          <p:cNvPr id="47114" name="矩形 54282"/>
          <p:cNvSpPr/>
          <p:nvPr>
            <p:custDataLst>
              <p:tags r:id="rId23"/>
            </p:custDataLst>
          </p:nvPr>
        </p:nvSpPr>
        <p:spPr>
          <a:xfrm>
            <a:off x="1534795" y="2577148"/>
            <a:ext cx="2926080" cy="460375"/>
          </a:xfrm>
          <a:prstGeom prst="rect">
            <a:avLst/>
          </a:prstGeom>
          <a:noFill/>
          <a:ln w="9525">
            <a:noFill/>
          </a:ln>
        </p:spPr>
        <p:txBody>
          <a:bodyPr wrap="none" anchor="ctr">
            <a:spAutoFit/>
          </a:bodyPr>
          <a:p>
            <a:r>
              <a:rPr lang="zh-CN" altLang="en-US" sz="2400" dirty="0">
                <a:latin typeface="Arial" panose="020B0604020202020204" pitchFamily="34" charset="0"/>
              </a:rPr>
              <a:t>称为磁场强度。于是</a:t>
            </a:r>
            <a:endParaRPr lang="zh-CN" altLang="en-US" sz="2400" dirty="0">
              <a:latin typeface="Arial" panose="020B0604020202020204" pitchFamily="34" charset="0"/>
            </a:endParaRPr>
          </a:p>
        </p:txBody>
      </p:sp>
      <p:sp>
        <p:nvSpPr>
          <p:cNvPr id="47115" name="矩形 54283"/>
          <p:cNvSpPr/>
          <p:nvPr>
            <p:custDataLst>
              <p:tags r:id="rId24"/>
            </p:custDataLst>
          </p:nvPr>
        </p:nvSpPr>
        <p:spPr>
          <a:xfrm>
            <a:off x="1534795" y="4280535"/>
            <a:ext cx="9208770" cy="903605"/>
          </a:xfrm>
          <a:prstGeom prst="rect">
            <a:avLst/>
          </a:prstGeom>
          <a:noFill/>
          <a:ln w="9525">
            <a:noFill/>
          </a:ln>
        </p:spPr>
        <p:txBody>
          <a:bodyPr anchor="ctr"/>
          <a:p>
            <a:pPr>
              <a:lnSpc>
                <a:spcPct val="130000"/>
              </a:lnSpc>
              <a:spcBef>
                <a:spcPts val="0"/>
              </a:spcBef>
              <a:spcAft>
                <a:spcPts val="0"/>
              </a:spcAft>
            </a:pPr>
            <a:r>
              <a:rPr lang="zh-CN" altLang="en-US" sz="2400" dirty="0">
                <a:latin typeface="Arial" panose="020B0604020202020204" pitchFamily="34" charset="0"/>
              </a:rPr>
              <a:t>这就是磁介质中安培环路定律的微分形式。对上式应用斯托克斯定理，可以得到磁介质中安培环路定律的积分形式</a:t>
            </a:r>
            <a:endParaRPr lang="zh-CN" altLang="en-US" sz="2400" dirty="0">
              <a:latin typeface="Arial" panose="020B0604020202020204" pitchFamily="34" charset="0"/>
            </a:endParaRPr>
          </a:p>
        </p:txBody>
      </p:sp>
      <p:sp>
        <p:nvSpPr>
          <p:cNvPr id="47116" name="文本框 54284"/>
          <p:cNvSpPr txBox="1"/>
          <p:nvPr>
            <p:custDataLst>
              <p:tags r:id="rId25"/>
            </p:custDataLst>
          </p:nvPr>
        </p:nvSpPr>
        <p:spPr>
          <a:xfrm>
            <a:off x="1587183" y="3391535"/>
            <a:ext cx="1097280" cy="460375"/>
          </a:xfrm>
          <a:prstGeom prst="rect">
            <a:avLst/>
          </a:prstGeom>
          <a:noFill/>
          <a:ln w="9525">
            <a:noFill/>
          </a:ln>
        </p:spPr>
        <p:txBody>
          <a:bodyPr wrap="none" anchor="t">
            <a:spAutoFit/>
          </a:bodyPr>
          <a:p>
            <a:r>
              <a:rPr lang="zh-CN" altLang="en-US" sz="2400" dirty="0">
                <a:latin typeface="Arial" panose="020B0604020202020204" pitchFamily="34" charset="0"/>
              </a:rPr>
              <a:t>并且：</a:t>
            </a:r>
            <a:endParaRPr lang="zh-CN" altLang="en-US" sz="24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6</a:t>
            </a:r>
            <a:r>
              <a:rPr lang="zh-CN" sz="2800" dirty="0" err="1"/>
              <a:t>、</a:t>
            </a:r>
            <a:r>
              <a:rPr sz="2800" dirty="0" err="1"/>
              <a:t>物质的磁化和磁场强度</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3.6.3 </a:t>
            </a:r>
            <a:r>
              <a:rPr sz="2400" b="1" kern="0">
                <a:sym typeface="+mn-ea"/>
              </a:rPr>
              <a:t>磁场强度与磁介质中的安培环路定律</a:t>
            </a:r>
            <a:endParaRPr sz="2400" b="1" kern="0">
              <a:sym typeface="+mn-ea"/>
            </a:endParaRPr>
          </a:p>
        </p:txBody>
      </p:sp>
      <p:sp>
        <p:nvSpPr>
          <p:cNvPr id="48130" name="矩形 55298"/>
          <p:cNvSpPr/>
          <p:nvPr>
            <p:custDataLst>
              <p:tags r:id="rId10"/>
            </p:custDataLst>
          </p:nvPr>
        </p:nvSpPr>
        <p:spPr>
          <a:xfrm>
            <a:off x="1744028" y="1701483"/>
            <a:ext cx="7277735" cy="460375"/>
          </a:xfrm>
          <a:prstGeom prst="rect">
            <a:avLst/>
          </a:prstGeom>
          <a:noFill/>
          <a:ln w="9525">
            <a:noFill/>
          </a:ln>
        </p:spPr>
        <p:txBody>
          <a:bodyPr wrap="none" anchor="ctr">
            <a:spAutoFit/>
          </a:bodyPr>
          <a:p>
            <a:r>
              <a:rPr lang="zh-CN" altLang="en-US" sz="2400" dirty="0">
                <a:latin typeface="Arial" panose="020B0604020202020204" pitchFamily="34" charset="0"/>
              </a:rPr>
              <a:t>除铁磁物质以外的均匀、线性和各向同性的磁介质， </a:t>
            </a:r>
            <a:endParaRPr lang="zh-CN" altLang="en-US" sz="2400" dirty="0">
              <a:latin typeface="Arial" panose="020B0604020202020204" pitchFamily="34" charset="0"/>
            </a:endParaRPr>
          </a:p>
        </p:txBody>
      </p:sp>
      <p:sp>
        <p:nvSpPr>
          <p:cNvPr id="48131" name="矩形 55299"/>
          <p:cNvSpPr/>
          <p:nvPr>
            <p:custDataLst>
              <p:tags r:id="rId11"/>
            </p:custDataLst>
          </p:nvPr>
        </p:nvSpPr>
        <p:spPr>
          <a:xfrm>
            <a:off x="1059815" y="3317875"/>
            <a:ext cx="9144000" cy="0"/>
          </a:xfrm>
          <a:prstGeom prst="rect">
            <a:avLst/>
          </a:prstGeom>
          <a:noFill/>
          <a:ln w="9525">
            <a:noFill/>
          </a:ln>
        </p:spPr>
        <p:txBody>
          <a:bodyPr anchor="t"/>
          <a:p>
            <a:endParaRPr lang="zh-CN" altLang="en-US" sz="2800">
              <a:latin typeface="Arial" panose="020B0604020202020204" pitchFamily="34" charset="0"/>
            </a:endParaRPr>
          </a:p>
        </p:txBody>
      </p:sp>
      <p:graphicFrame>
        <p:nvGraphicFramePr>
          <p:cNvPr id="48132" name="对象 55300"/>
          <p:cNvGraphicFramePr>
            <a:graphicFrameLocks noChangeAspect="1"/>
          </p:cNvGraphicFramePr>
          <p:nvPr>
            <p:custDataLst>
              <p:tags r:id="rId12"/>
            </p:custDataLst>
          </p:nvPr>
        </p:nvGraphicFramePr>
        <p:xfrm>
          <a:off x="3471228" y="2494280"/>
          <a:ext cx="1512887" cy="511175"/>
        </p:xfrm>
        <a:graphic>
          <a:graphicData uri="http://schemas.openxmlformats.org/presentationml/2006/ole">
            <mc:AlternateContent xmlns:mc="http://schemas.openxmlformats.org/markup-compatibility/2006">
              <mc:Choice xmlns:v="urn:schemas-microsoft-com:vml" Requires="v">
                <p:oleObj spid="_x0000_s3159" name="" r:id="rId13" imgW="673100" imgH="228600" progId="Equation.DSMT4">
                  <p:embed/>
                </p:oleObj>
              </mc:Choice>
              <mc:Fallback>
                <p:oleObj name="" r:id="rId13" imgW="673100" imgH="228600" progId="Equation.DSMT4">
                  <p:embed/>
                  <p:pic>
                    <p:nvPicPr>
                      <p:cNvPr id="0" name="图片 3158"/>
                      <p:cNvPicPr/>
                      <p:nvPr/>
                    </p:nvPicPr>
                    <p:blipFill>
                      <a:blip r:embed="rId14"/>
                      <a:stretch>
                        <a:fillRect/>
                      </a:stretch>
                    </p:blipFill>
                    <p:spPr>
                      <a:xfrm>
                        <a:off x="3471228" y="2494280"/>
                        <a:ext cx="1512887" cy="511175"/>
                      </a:xfrm>
                      <a:prstGeom prst="rect">
                        <a:avLst/>
                      </a:prstGeom>
                      <a:noFill/>
                      <a:ln w="38100">
                        <a:noFill/>
                        <a:miter/>
                      </a:ln>
                    </p:spPr>
                  </p:pic>
                </p:oleObj>
              </mc:Fallback>
            </mc:AlternateContent>
          </a:graphicData>
        </a:graphic>
      </p:graphicFrame>
      <p:sp>
        <p:nvSpPr>
          <p:cNvPr id="48133" name="矩形 55301"/>
          <p:cNvSpPr/>
          <p:nvPr>
            <p:custDataLst>
              <p:tags r:id="rId15"/>
            </p:custDataLst>
          </p:nvPr>
        </p:nvSpPr>
        <p:spPr>
          <a:xfrm>
            <a:off x="1059815" y="3303588"/>
            <a:ext cx="9144000" cy="0"/>
          </a:xfrm>
          <a:prstGeom prst="rect">
            <a:avLst/>
          </a:prstGeom>
          <a:noFill/>
          <a:ln w="9525">
            <a:noFill/>
          </a:ln>
        </p:spPr>
        <p:txBody>
          <a:bodyPr anchor="t"/>
          <a:p>
            <a:endParaRPr lang="zh-CN" altLang="en-US" sz="2800">
              <a:latin typeface="Arial" panose="020B0604020202020204" pitchFamily="34" charset="0"/>
            </a:endParaRPr>
          </a:p>
        </p:txBody>
      </p:sp>
      <p:graphicFrame>
        <p:nvGraphicFramePr>
          <p:cNvPr id="48134" name="对象 55302"/>
          <p:cNvGraphicFramePr>
            <a:graphicFrameLocks noChangeAspect="1"/>
          </p:cNvGraphicFramePr>
          <p:nvPr>
            <p:custDataLst>
              <p:tags r:id="rId16"/>
            </p:custDataLst>
          </p:nvPr>
        </p:nvGraphicFramePr>
        <p:xfrm>
          <a:off x="3327718" y="3431223"/>
          <a:ext cx="4392612" cy="536575"/>
        </p:xfrm>
        <a:graphic>
          <a:graphicData uri="http://schemas.openxmlformats.org/presentationml/2006/ole">
            <mc:AlternateContent xmlns:mc="http://schemas.openxmlformats.org/markup-compatibility/2006">
              <mc:Choice xmlns:v="urn:schemas-microsoft-com:vml" Requires="v">
                <p:oleObj spid="_x0000_s3160" name="" r:id="rId17" imgW="2108200" imgH="254000" progId="Equation.DSMT4">
                  <p:embed/>
                </p:oleObj>
              </mc:Choice>
              <mc:Fallback>
                <p:oleObj name="" r:id="rId17" imgW="2108200" imgH="254000" progId="Equation.DSMT4">
                  <p:embed/>
                  <p:pic>
                    <p:nvPicPr>
                      <p:cNvPr id="0" name="图片 3159"/>
                      <p:cNvPicPr/>
                      <p:nvPr/>
                    </p:nvPicPr>
                    <p:blipFill>
                      <a:blip r:embed="rId18"/>
                      <a:stretch>
                        <a:fillRect/>
                      </a:stretch>
                    </p:blipFill>
                    <p:spPr>
                      <a:xfrm>
                        <a:off x="3327718" y="3431223"/>
                        <a:ext cx="4392612" cy="536575"/>
                      </a:xfrm>
                      <a:prstGeom prst="rect">
                        <a:avLst/>
                      </a:prstGeom>
                      <a:noFill/>
                      <a:ln w="38100">
                        <a:noFill/>
                        <a:miter/>
                      </a:ln>
                    </p:spPr>
                  </p:pic>
                </p:oleObj>
              </mc:Fallback>
            </mc:AlternateContent>
          </a:graphicData>
        </a:graphic>
      </p:graphicFrame>
      <p:graphicFrame>
        <p:nvGraphicFramePr>
          <p:cNvPr id="48136" name="对象 55304"/>
          <p:cNvGraphicFramePr>
            <a:graphicFrameLocks noChangeAspect="1"/>
          </p:cNvGraphicFramePr>
          <p:nvPr>
            <p:custDataLst>
              <p:tags r:id="rId19"/>
            </p:custDataLst>
          </p:nvPr>
        </p:nvGraphicFramePr>
        <p:xfrm>
          <a:off x="1886903" y="4224338"/>
          <a:ext cx="4392612" cy="808037"/>
        </p:xfrm>
        <a:graphic>
          <a:graphicData uri="http://schemas.openxmlformats.org/presentationml/2006/ole">
            <mc:AlternateContent xmlns:mc="http://schemas.openxmlformats.org/markup-compatibility/2006">
              <mc:Choice xmlns:v="urn:schemas-microsoft-com:vml" Requires="v">
                <p:oleObj spid="_x0000_s3151" name="" r:id="rId20" imgW="1397000" imgH="254000" progId="Equation.DSMT4">
                  <p:embed/>
                </p:oleObj>
              </mc:Choice>
              <mc:Fallback>
                <p:oleObj name="" r:id="rId20" imgW="1397000" imgH="254000" progId="Equation.DSMT4">
                  <p:embed/>
                  <p:pic>
                    <p:nvPicPr>
                      <p:cNvPr id="0" name="图片 3150"/>
                      <p:cNvPicPr/>
                      <p:nvPr/>
                    </p:nvPicPr>
                    <p:blipFill>
                      <a:blip r:embed="rId21"/>
                      <a:stretch>
                        <a:fillRect/>
                      </a:stretch>
                    </p:blipFill>
                    <p:spPr>
                      <a:xfrm>
                        <a:off x="1886903" y="4224338"/>
                        <a:ext cx="4392612" cy="808037"/>
                      </a:xfrm>
                      <a:prstGeom prst="rect">
                        <a:avLst/>
                      </a:prstGeom>
                      <a:noFill/>
                      <a:ln w="38100">
                        <a:noFill/>
                        <a:miter/>
                      </a:ln>
                    </p:spPr>
                  </p:pic>
                </p:oleObj>
              </mc:Fallback>
            </mc:AlternateContent>
          </a:graphicData>
        </a:graphic>
      </p:graphicFrame>
      <p:graphicFrame>
        <p:nvGraphicFramePr>
          <p:cNvPr id="48137" name="对象 55305"/>
          <p:cNvGraphicFramePr>
            <a:graphicFrameLocks noChangeAspect="1"/>
          </p:cNvGraphicFramePr>
          <p:nvPr>
            <p:custDataLst>
              <p:tags r:id="rId22"/>
            </p:custDataLst>
          </p:nvPr>
        </p:nvGraphicFramePr>
        <p:xfrm>
          <a:off x="7000240" y="4295775"/>
          <a:ext cx="2087563" cy="868363"/>
        </p:xfrm>
        <a:graphic>
          <a:graphicData uri="http://schemas.openxmlformats.org/presentationml/2006/ole">
            <mc:AlternateContent xmlns:mc="http://schemas.openxmlformats.org/markup-compatibility/2006">
              <mc:Choice xmlns:v="urn:schemas-microsoft-com:vml" Requires="v">
                <p:oleObj spid="_x0000_s3158" name="" r:id="rId23" imgW="1028700" imgH="431800" progId="Equation.DSMT4">
                  <p:embed/>
                </p:oleObj>
              </mc:Choice>
              <mc:Fallback>
                <p:oleObj name="" r:id="rId23" imgW="1028700" imgH="431800" progId="Equation.DSMT4">
                  <p:embed/>
                  <p:pic>
                    <p:nvPicPr>
                      <p:cNvPr id="0" name="图片 3157"/>
                      <p:cNvPicPr/>
                      <p:nvPr/>
                    </p:nvPicPr>
                    <p:blipFill>
                      <a:blip r:embed="rId24"/>
                      <a:stretch>
                        <a:fillRect/>
                      </a:stretch>
                    </p:blipFill>
                    <p:spPr>
                      <a:xfrm>
                        <a:off x="7000240" y="4295775"/>
                        <a:ext cx="2087563" cy="868363"/>
                      </a:xfrm>
                      <a:prstGeom prst="rect">
                        <a:avLst/>
                      </a:prstGeom>
                      <a:noFill/>
                      <a:ln w="38100">
                        <a:noFill/>
                        <a:miter/>
                      </a:ln>
                    </p:spPr>
                  </p:pic>
                </p:oleObj>
              </mc:Fallback>
            </mc:AlternateContent>
          </a:graphicData>
        </a:graphic>
      </p:graphicFrame>
      <p:sp>
        <p:nvSpPr>
          <p:cNvPr id="48138" name="矩形 55306"/>
          <p:cNvSpPr/>
          <p:nvPr>
            <p:custDataLst>
              <p:tags r:id="rId25"/>
            </p:custDataLst>
          </p:nvPr>
        </p:nvSpPr>
        <p:spPr>
          <a:xfrm>
            <a:off x="1744028" y="5518151"/>
            <a:ext cx="3924935" cy="460375"/>
          </a:xfrm>
          <a:prstGeom prst="rect">
            <a:avLst/>
          </a:prstGeom>
          <a:noFill/>
          <a:ln w="9525">
            <a:noFill/>
          </a:ln>
        </p:spPr>
        <p:txBody>
          <a:bodyPr wrap="none" anchor="ctr">
            <a:spAutoFit/>
          </a:bodyPr>
          <a:p>
            <a:r>
              <a:rPr lang="zh-CN" altLang="en-US" sz="2400" dirty="0">
                <a:latin typeface="Arial" panose="020B0604020202020204" pitchFamily="34" charset="0"/>
              </a:rPr>
              <a:t>对于顺磁性和抗磁性物质， </a:t>
            </a:r>
            <a:endParaRPr lang="zh-CN" altLang="en-US" sz="2400" dirty="0">
              <a:latin typeface="Arial" panose="020B0604020202020204" pitchFamily="34" charset="0"/>
            </a:endParaRPr>
          </a:p>
        </p:txBody>
      </p:sp>
      <p:graphicFrame>
        <p:nvGraphicFramePr>
          <p:cNvPr id="48139" name="对象 55307"/>
          <p:cNvGraphicFramePr>
            <a:graphicFrameLocks noChangeAspect="1"/>
          </p:cNvGraphicFramePr>
          <p:nvPr>
            <p:custDataLst>
              <p:tags r:id="rId26"/>
            </p:custDataLst>
          </p:nvPr>
        </p:nvGraphicFramePr>
        <p:xfrm>
          <a:off x="7070408" y="5376228"/>
          <a:ext cx="1225550" cy="614362"/>
        </p:xfrm>
        <a:graphic>
          <a:graphicData uri="http://schemas.openxmlformats.org/presentationml/2006/ole">
            <mc:AlternateContent xmlns:mc="http://schemas.openxmlformats.org/markup-compatibility/2006">
              <mc:Choice xmlns:v="urn:schemas-microsoft-com:vml" Requires="v">
                <p:oleObj spid="_x0000_s3152" name="" r:id="rId27" imgW="457835" imgH="228600" progId="Equation.DSMT4">
                  <p:embed/>
                </p:oleObj>
              </mc:Choice>
              <mc:Fallback>
                <p:oleObj name="" r:id="rId27" imgW="457835" imgH="228600" progId="Equation.DSMT4">
                  <p:embed/>
                  <p:pic>
                    <p:nvPicPr>
                      <p:cNvPr id="0" name="图片 3151"/>
                      <p:cNvPicPr/>
                      <p:nvPr/>
                    </p:nvPicPr>
                    <p:blipFill>
                      <a:blip r:embed="rId28"/>
                      <a:stretch>
                        <a:fillRect/>
                      </a:stretch>
                    </p:blipFill>
                    <p:spPr>
                      <a:xfrm>
                        <a:off x="7070408" y="5376228"/>
                        <a:ext cx="1225550" cy="614362"/>
                      </a:xfrm>
                      <a:prstGeom prst="rect">
                        <a:avLst/>
                      </a:prstGeom>
                      <a:noFill/>
                      <a:ln w="38100">
                        <a:noFill/>
                        <a:miter/>
                      </a:ln>
                    </p:spPr>
                  </p:pic>
                </p:oleObj>
              </mc:Fallback>
            </mc:AlternateContent>
          </a:graphicData>
        </a:graphic>
      </p:graphicFrame>
      <p:graphicFrame>
        <p:nvGraphicFramePr>
          <p:cNvPr id="48140" name="对象 55308"/>
          <p:cNvGraphicFramePr>
            <a:graphicFrameLocks noChangeAspect="1"/>
          </p:cNvGraphicFramePr>
          <p:nvPr>
            <p:custDataLst>
              <p:tags r:id="rId29"/>
            </p:custDataLst>
          </p:nvPr>
        </p:nvGraphicFramePr>
        <p:xfrm>
          <a:off x="5919788" y="5447983"/>
          <a:ext cx="971550" cy="568325"/>
        </p:xfrm>
        <a:graphic>
          <a:graphicData uri="http://schemas.openxmlformats.org/presentationml/2006/ole">
            <mc:AlternateContent xmlns:mc="http://schemas.openxmlformats.org/markup-compatibility/2006">
              <mc:Choice xmlns:v="urn:schemas-microsoft-com:vml" Requires="v">
                <p:oleObj spid="_x0000_s3156" name="" r:id="rId30" imgW="393700" imgH="228600" progId="Equation.DSMT4">
                  <p:embed/>
                </p:oleObj>
              </mc:Choice>
              <mc:Fallback>
                <p:oleObj name="" r:id="rId30" imgW="393700" imgH="228600" progId="Equation.DSMT4">
                  <p:embed/>
                  <p:pic>
                    <p:nvPicPr>
                      <p:cNvPr id="0" name="图片 3155"/>
                      <p:cNvPicPr/>
                      <p:nvPr/>
                    </p:nvPicPr>
                    <p:blipFill>
                      <a:blip r:embed="rId31"/>
                      <a:stretch>
                        <a:fillRect/>
                      </a:stretch>
                    </p:blipFill>
                    <p:spPr>
                      <a:xfrm>
                        <a:off x="5919788" y="5447983"/>
                        <a:ext cx="971550" cy="568325"/>
                      </a:xfrm>
                      <a:prstGeom prst="rect">
                        <a:avLst/>
                      </a:prstGeom>
                      <a:noFill/>
                      <a:ln w="38100">
                        <a:noFill/>
                        <a:miter/>
                      </a:ln>
                    </p:spPr>
                  </p:pic>
                </p:oleObj>
              </mc:Fallback>
            </mc:AlternateContent>
          </a:graphicData>
        </a:graphic>
      </p:graphicFrame>
      <p:sp>
        <p:nvSpPr>
          <p:cNvPr id="48141" name="文本框 55309"/>
          <p:cNvSpPr txBox="1"/>
          <p:nvPr>
            <p:custDataLst>
              <p:tags r:id="rId32"/>
            </p:custDataLst>
          </p:nvPr>
        </p:nvSpPr>
        <p:spPr>
          <a:xfrm>
            <a:off x="1815465" y="3405505"/>
            <a:ext cx="1097280" cy="460375"/>
          </a:xfrm>
          <a:prstGeom prst="rect">
            <a:avLst/>
          </a:prstGeom>
          <a:noFill/>
          <a:ln w="9525">
            <a:noFill/>
          </a:ln>
        </p:spPr>
        <p:txBody>
          <a:bodyPr wrap="none" anchor="t">
            <a:spAutoFit/>
          </a:bodyPr>
          <a:p>
            <a:r>
              <a:rPr lang="zh-CN" altLang="en-US" sz="2400" dirty="0">
                <a:latin typeface="Arial" panose="020B0604020202020204" pitchFamily="34" charset="0"/>
              </a:rPr>
              <a:t>所以：</a:t>
            </a:r>
            <a:endParaRPr lang="zh-CN" altLang="en-US" sz="2400" dirty="0">
              <a:latin typeface="Arial" panose="020B0604020202020204" pitchFamily="34" charset="0"/>
            </a:endParaRPr>
          </a:p>
        </p:txBody>
      </p:sp>
      <p:graphicFrame>
        <p:nvGraphicFramePr>
          <p:cNvPr id="48142" name="对象 55310"/>
          <p:cNvGraphicFramePr>
            <a:graphicFrameLocks noChangeAspect="1"/>
          </p:cNvGraphicFramePr>
          <p:nvPr>
            <p:custDataLst>
              <p:tags r:id="rId33"/>
            </p:custDataLst>
          </p:nvPr>
        </p:nvGraphicFramePr>
        <p:xfrm>
          <a:off x="5703253" y="2567305"/>
          <a:ext cx="414337" cy="431800"/>
        </p:xfrm>
        <a:graphic>
          <a:graphicData uri="http://schemas.openxmlformats.org/presentationml/2006/ole">
            <mc:AlternateContent xmlns:mc="http://schemas.openxmlformats.org/markup-compatibility/2006">
              <mc:Choice xmlns:v="urn:schemas-microsoft-com:vml" Requires="v">
                <p:oleObj spid="_x0000_s3154" name="" r:id="rId34" imgW="215900" imgH="228600" progId="Equation.DSMT4">
                  <p:embed/>
                </p:oleObj>
              </mc:Choice>
              <mc:Fallback>
                <p:oleObj name="" r:id="rId34" imgW="215900" imgH="228600" progId="Equation.DSMT4">
                  <p:embed/>
                  <p:pic>
                    <p:nvPicPr>
                      <p:cNvPr id="0" name="图片 3153"/>
                      <p:cNvPicPr/>
                      <p:nvPr/>
                    </p:nvPicPr>
                    <p:blipFill>
                      <a:blip r:embed="rId35"/>
                      <a:stretch>
                        <a:fillRect/>
                      </a:stretch>
                    </p:blipFill>
                    <p:spPr>
                      <a:xfrm>
                        <a:off x="5703253" y="2567305"/>
                        <a:ext cx="414337" cy="431800"/>
                      </a:xfrm>
                      <a:prstGeom prst="rect">
                        <a:avLst/>
                      </a:prstGeom>
                      <a:noFill/>
                      <a:ln w="38100">
                        <a:noFill/>
                        <a:miter/>
                      </a:ln>
                    </p:spPr>
                  </p:pic>
                </p:oleObj>
              </mc:Fallback>
            </mc:AlternateContent>
          </a:graphicData>
        </a:graphic>
      </p:graphicFrame>
      <p:sp>
        <p:nvSpPr>
          <p:cNvPr id="48143" name="矩形 55311"/>
          <p:cNvSpPr/>
          <p:nvPr>
            <p:custDataLst>
              <p:tags r:id="rId36"/>
            </p:custDataLst>
          </p:nvPr>
        </p:nvSpPr>
        <p:spPr>
          <a:xfrm>
            <a:off x="6136640" y="2592706"/>
            <a:ext cx="2096135" cy="460375"/>
          </a:xfrm>
          <a:prstGeom prst="rect">
            <a:avLst/>
          </a:prstGeom>
          <a:noFill/>
          <a:ln w="9525">
            <a:noFill/>
          </a:ln>
        </p:spPr>
        <p:txBody>
          <a:bodyPr wrap="none" anchor="ctr">
            <a:spAutoFit/>
          </a:bodyPr>
          <a:p>
            <a:r>
              <a:rPr lang="zh-CN" altLang="en-US" sz="2400" dirty="0">
                <a:latin typeface="Times New Roman" panose="02020603050405020304" charset="0"/>
              </a:rPr>
              <a:t>称为磁化率。</a:t>
            </a:r>
            <a:r>
              <a:rPr lang="zh-CN" altLang="en-US" sz="2400" dirty="0">
                <a:latin typeface="Arial" panose="020B0604020202020204" pitchFamily="34" charset="0"/>
              </a:rPr>
              <a:t> </a:t>
            </a:r>
            <a:endParaRPr lang="zh-CN" altLang="en-US" sz="24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6</a:t>
            </a:r>
            <a:r>
              <a:rPr lang="zh-CN" sz="2800" dirty="0" err="1"/>
              <a:t>、</a:t>
            </a:r>
            <a:r>
              <a:rPr sz="2800" dirty="0" err="1"/>
              <a:t>物质的磁化和磁场强度</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3.6.3 </a:t>
            </a:r>
            <a:r>
              <a:rPr sz="2400" b="1" kern="0">
                <a:sym typeface="+mn-ea"/>
              </a:rPr>
              <a:t>磁场强度与磁介质中的安培环路定律</a:t>
            </a:r>
            <a:endParaRPr sz="2400" b="1" kern="0">
              <a:sym typeface="+mn-ea"/>
            </a:endParaRPr>
          </a:p>
        </p:txBody>
      </p:sp>
      <p:sp>
        <p:nvSpPr>
          <p:cNvPr id="27688" name="文本框 35880"/>
          <p:cNvSpPr txBox="1"/>
          <p:nvPr>
            <p:custDataLst>
              <p:tags r:id="rId10"/>
            </p:custDataLst>
          </p:nvPr>
        </p:nvSpPr>
        <p:spPr>
          <a:xfrm>
            <a:off x="1146810" y="1436370"/>
            <a:ext cx="10187305" cy="1753235"/>
          </a:xfrm>
          <a:prstGeom prst="rect">
            <a:avLst/>
          </a:prstGeom>
          <a:noFill/>
          <a:ln w="9525">
            <a:noFill/>
          </a:ln>
        </p:spPr>
        <p:txBody>
          <a:bodyPr wrap="square" anchor="t">
            <a:spAutoFit/>
          </a:bodyPr>
          <a:p>
            <a:pPr>
              <a:lnSpc>
                <a:spcPct val="150000"/>
              </a:lnSpc>
            </a:pPr>
            <a:r>
              <a:rPr lang="zh-CN" altLang="en-US" sz="2400" dirty="0">
                <a:latin typeface="Arial" panose="020B0604020202020204" pitchFamily="34" charset="0"/>
              </a:rPr>
              <a:t>对于铁磁性物质，通常用磁滞回线即B-H曲线来表示B与H之间的非线性关系。其磁导率不是常量，可变化几个数量级。它是H的函数并与材料的磁化历程有关。</a:t>
            </a:r>
            <a:endParaRPr lang="zh-CN" altLang="en-US" sz="2400" dirty="0">
              <a:latin typeface="Arial" panose="020B0604020202020204" pitchFamily="34" charset="0"/>
            </a:endParaRPr>
          </a:p>
        </p:txBody>
      </p:sp>
      <p:pic>
        <p:nvPicPr>
          <p:cNvPr id="49155" name="内容占位符 56323" descr="f5"/>
          <p:cNvPicPr>
            <a:picLocks noGrp="1" noChangeAspect="1"/>
          </p:cNvPicPr>
          <p:nvPr>
            <p:custDataLst>
              <p:tags r:id="rId11"/>
            </p:custDataLst>
          </p:nvPr>
        </p:nvPicPr>
        <p:blipFill>
          <a:blip r:embed="rId12"/>
          <a:srcRect b="12036"/>
          <a:stretch>
            <a:fillRect/>
          </a:stretch>
        </p:blipFill>
        <p:spPr>
          <a:xfrm>
            <a:off x="3982720" y="2677795"/>
            <a:ext cx="4589780" cy="3556635"/>
          </a:xfrm>
          <a:prstGeom prst="rect">
            <a:avLst/>
          </a:prstGeom>
          <a:noFill/>
          <a:ln w="9525">
            <a:noFill/>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6</a:t>
            </a:r>
            <a:r>
              <a:rPr lang="zh-CN" sz="2800" dirty="0" err="1"/>
              <a:t>、</a:t>
            </a:r>
            <a:r>
              <a:rPr sz="2800" dirty="0" err="1"/>
              <a:t>物质的磁化和磁场强度</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3.6.3 </a:t>
            </a:r>
            <a:r>
              <a:rPr sz="2400" b="1" kern="0">
                <a:sym typeface="+mn-ea"/>
              </a:rPr>
              <a:t>磁场强度与磁介质中的安培环路定律</a:t>
            </a:r>
            <a:endParaRPr sz="2400" b="1" kern="0">
              <a:sym typeface="+mn-ea"/>
            </a:endParaRPr>
          </a:p>
        </p:txBody>
      </p:sp>
      <p:sp>
        <p:nvSpPr>
          <p:cNvPr id="50178" name="文本框 57346"/>
          <p:cNvSpPr txBox="1"/>
          <p:nvPr>
            <p:custDataLst>
              <p:tags r:id="rId10"/>
            </p:custDataLst>
          </p:nvPr>
        </p:nvSpPr>
        <p:spPr>
          <a:xfrm>
            <a:off x="1641158" y="1627505"/>
            <a:ext cx="4822825" cy="460375"/>
          </a:xfrm>
          <a:prstGeom prst="rect">
            <a:avLst/>
          </a:prstGeom>
          <a:noFill/>
          <a:ln w="9525">
            <a:noFill/>
          </a:ln>
        </p:spPr>
        <p:txBody>
          <a:bodyPr wrap="none" anchor="t">
            <a:spAutoFit/>
          </a:bodyPr>
          <a:p>
            <a:r>
              <a:rPr lang="en-US" altLang="zh-CN" sz="2400" dirty="0">
                <a:latin typeface="Arial" panose="020B0604020202020204" pitchFamily="34" charset="0"/>
              </a:rPr>
              <a:t>H</a:t>
            </a:r>
            <a:r>
              <a:rPr lang="zh-CN" altLang="en-US" sz="2400" dirty="0">
                <a:latin typeface="Arial" panose="020B0604020202020204" pitchFamily="34" charset="0"/>
              </a:rPr>
              <a:t>、</a:t>
            </a:r>
            <a:r>
              <a:rPr lang="en-US" altLang="zh-CN" sz="2400" dirty="0">
                <a:latin typeface="Arial" panose="020B0604020202020204" pitchFamily="34" charset="0"/>
              </a:rPr>
              <a:t>M</a:t>
            </a:r>
            <a:r>
              <a:rPr lang="zh-CN" altLang="en-US" sz="2400" dirty="0">
                <a:latin typeface="Arial" panose="020B0604020202020204" pitchFamily="34" charset="0"/>
              </a:rPr>
              <a:t>、</a:t>
            </a:r>
            <a:r>
              <a:rPr lang="en-US" altLang="zh-CN" sz="2400" dirty="0">
                <a:latin typeface="Arial" panose="020B0604020202020204" pitchFamily="34" charset="0"/>
              </a:rPr>
              <a:t>B</a:t>
            </a:r>
            <a:r>
              <a:rPr lang="zh-CN" altLang="en-US" sz="2400" dirty="0">
                <a:latin typeface="Arial" panose="020B0604020202020204" pitchFamily="34" charset="0"/>
              </a:rPr>
              <a:t>之间的关系可以表示为：</a:t>
            </a:r>
            <a:endParaRPr lang="zh-CN" altLang="en-US" sz="2400" dirty="0">
              <a:latin typeface="Arial" panose="020B0604020202020204" pitchFamily="34" charset="0"/>
            </a:endParaRPr>
          </a:p>
        </p:txBody>
      </p:sp>
      <p:graphicFrame>
        <p:nvGraphicFramePr>
          <p:cNvPr id="50180" name="对象 57348"/>
          <p:cNvGraphicFramePr>
            <a:graphicFrameLocks noChangeAspect="1"/>
          </p:cNvGraphicFramePr>
          <p:nvPr>
            <p:custDataLst>
              <p:tags r:id="rId11"/>
            </p:custDataLst>
          </p:nvPr>
        </p:nvGraphicFramePr>
        <p:xfrm>
          <a:off x="6599238" y="1410653"/>
          <a:ext cx="1223962" cy="1055687"/>
        </p:xfrm>
        <a:graphic>
          <a:graphicData uri="http://schemas.openxmlformats.org/presentationml/2006/ole">
            <mc:AlternateContent xmlns:mc="http://schemas.openxmlformats.org/markup-compatibility/2006">
              <mc:Choice xmlns:v="urn:schemas-microsoft-com:vml" Requires="v">
                <p:oleObj spid="_x0000_s3164" name="" r:id="rId12" imgW="482600" imgH="419100" progId="Equation.DSMT4">
                  <p:embed/>
                </p:oleObj>
              </mc:Choice>
              <mc:Fallback>
                <p:oleObj name="" r:id="rId12" imgW="482600" imgH="419100" progId="Equation.DSMT4">
                  <p:embed/>
                  <p:pic>
                    <p:nvPicPr>
                      <p:cNvPr id="0" name="图片 3163"/>
                      <p:cNvPicPr/>
                      <p:nvPr/>
                    </p:nvPicPr>
                    <p:blipFill>
                      <a:blip r:embed="rId13"/>
                      <a:stretch>
                        <a:fillRect/>
                      </a:stretch>
                    </p:blipFill>
                    <p:spPr>
                      <a:xfrm>
                        <a:off x="6599238" y="1410653"/>
                        <a:ext cx="1223962" cy="1055687"/>
                      </a:xfrm>
                      <a:prstGeom prst="rect">
                        <a:avLst/>
                      </a:prstGeom>
                      <a:noFill/>
                      <a:ln w="38100">
                        <a:noFill/>
                        <a:miter/>
                      </a:ln>
                    </p:spPr>
                  </p:pic>
                </p:oleObj>
              </mc:Fallback>
            </mc:AlternateContent>
          </a:graphicData>
        </a:graphic>
      </p:graphicFrame>
      <p:graphicFrame>
        <p:nvGraphicFramePr>
          <p:cNvPr id="50182" name="对象 57350"/>
          <p:cNvGraphicFramePr>
            <a:graphicFrameLocks noChangeAspect="1"/>
          </p:cNvGraphicFramePr>
          <p:nvPr>
            <p:custDataLst>
              <p:tags r:id="rId14"/>
            </p:custDataLst>
          </p:nvPr>
        </p:nvGraphicFramePr>
        <p:xfrm>
          <a:off x="2800668" y="2420938"/>
          <a:ext cx="3960812" cy="1046162"/>
        </p:xfrm>
        <a:graphic>
          <a:graphicData uri="http://schemas.openxmlformats.org/presentationml/2006/ole">
            <mc:AlternateContent xmlns:mc="http://schemas.openxmlformats.org/markup-compatibility/2006">
              <mc:Choice xmlns:v="urn:schemas-microsoft-com:vml" Requires="v">
                <p:oleObj spid="_x0000_s3163" name="" r:id="rId15" imgW="1841500" imgH="482600" progId="Equation.DSMT4">
                  <p:embed/>
                </p:oleObj>
              </mc:Choice>
              <mc:Fallback>
                <p:oleObj name="" r:id="rId15" imgW="1841500" imgH="482600" progId="Equation.DSMT4">
                  <p:embed/>
                  <p:pic>
                    <p:nvPicPr>
                      <p:cNvPr id="0" name="图片 3162"/>
                      <p:cNvPicPr/>
                      <p:nvPr/>
                    </p:nvPicPr>
                    <p:blipFill>
                      <a:blip r:embed="rId16"/>
                      <a:stretch>
                        <a:fillRect/>
                      </a:stretch>
                    </p:blipFill>
                    <p:spPr>
                      <a:xfrm>
                        <a:off x="2800668" y="2420938"/>
                        <a:ext cx="3960812" cy="1046162"/>
                      </a:xfrm>
                      <a:prstGeom prst="rect">
                        <a:avLst/>
                      </a:prstGeom>
                      <a:noFill/>
                      <a:ln w="38100">
                        <a:noFill/>
                        <a:miter/>
                      </a:ln>
                    </p:spPr>
                  </p:pic>
                </p:oleObj>
              </mc:Fallback>
            </mc:AlternateContent>
          </a:graphicData>
        </a:graphic>
      </p:graphicFrame>
      <p:sp>
        <p:nvSpPr>
          <p:cNvPr id="50183" name="文本框 57351"/>
          <p:cNvSpPr txBox="1"/>
          <p:nvPr>
            <p:custDataLst>
              <p:tags r:id="rId17"/>
            </p:custDataLst>
          </p:nvPr>
        </p:nvSpPr>
        <p:spPr>
          <a:xfrm>
            <a:off x="1642428" y="2703830"/>
            <a:ext cx="1097280" cy="460375"/>
          </a:xfrm>
          <a:prstGeom prst="rect">
            <a:avLst/>
          </a:prstGeom>
          <a:noFill/>
          <a:ln w="9525">
            <a:noFill/>
          </a:ln>
        </p:spPr>
        <p:txBody>
          <a:bodyPr wrap="none" anchor="t">
            <a:spAutoFit/>
          </a:bodyPr>
          <a:p>
            <a:r>
              <a:rPr lang="zh-CN" altLang="en-US" sz="2400" dirty="0">
                <a:latin typeface="Arial" panose="020B0604020202020204" pitchFamily="34" charset="0"/>
              </a:rPr>
              <a:t>并且：</a:t>
            </a:r>
            <a:endParaRPr lang="zh-CN" altLang="en-US" sz="2400" dirty="0">
              <a:latin typeface="Arial" panose="020B0604020202020204" pitchFamily="34" charset="0"/>
            </a:endParaRPr>
          </a:p>
        </p:txBody>
      </p:sp>
      <p:graphicFrame>
        <p:nvGraphicFramePr>
          <p:cNvPr id="50185" name="对象 57353"/>
          <p:cNvGraphicFramePr>
            <a:graphicFrameLocks noChangeAspect="1"/>
          </p:cNvGraphicFramePr>
          <p:nvPr>
            <p:custDataLst>
              <p:tags r:id="rId18"/>
            </p:custDataLst>
          </p:nvPr>
        </p:nvGraphicFramePr>
        <p:xfrm>
          <a:off x="4951730" y="4634865"/>
          <a:ext cx="2305050" cy="628650"/>
        </p:xfrm>
        <a:graphic>
          <a:graphicData uri="http://schemas.openxmlformats.org/presentationml/2006/ole">
            <mc:AlternateContent xmlns:mc="http://schemas.openxmlformats.org/markup-compatibility/2006">
              <mc:Choice xmlns:v="urn:schemas-microsoft-com:vml" Requires="v">
                <p:oleObj spid="_x0000_s3162" name="" r:id="rId19" imgW="939800" imgH="254000" progId="Equation.DSMT4">
                  <p:embed/>
                </p:oleObj>
              </mc:Choice>
              <mc:Fallback>
                <p:oleObj name="" r:id="rId19" imgW="939800" imgH="254000" progId="Equation.DSMT4">
                  <p:embed/>
                  <p:pic>
                    <p:nvPicPr>
                      <p:cNvPr id="0" name="图片 3161"/>
                      <p:cNvPicPr/>
                      <p:nvPr/>
                    </p:nvPicPr>
                    <p:blipFill>
                      <a:blip r:embed="rId20"/>
                      <a:stretch>
                        <a:fillRect/>
                      </a:stretch>
                    </p:blipFill>
                    <p:spPr>
                      <a:xfrm>
                        <a:off x="4951730" y="4634865"/>
                        <a:ext cx="2305050" cy="628650"/>
                      </a:xfrm>
                      <a:prstGeom prst="rect">
                        <a:avLst/>
                      </a:prstGeom>
                      <a:noFill/>
                      <a:ln w="38100">
                        <a:noFill/>
                        <a:miter/>
                      </a:ln>
                    </p:spPr>
                  </p:pic>
                </p:oleObj>
              </mc:Fallback>
            </mc:AlternateContent>
          </a:graphicData>
        </a:graphic>
      </p:graphicFrame>
      <p:sp>
        <p:nvSpPr>
          <p:cNvPr id="50186" name="文本框 57354"/>
          <p:cNvSpPr txBox="1"/>
          <p:nvPr>
            <p:custDataLst>
              <p:tags r:id="rId21"/>
            </p:custDataLst>
          </p:nvPr>
        </p:nvSpPr>
        <p:spPr>
          <a:xfrm>
            <a:off x="1857058" y="3790315"/>
            <a:ext cx="309880" cy="521970"/>
          </a:xfrm>
          <a:prstGeom prst="rect">
            <a:avLst/>
          </a:prstGeom>
          <a:noFill/>
          <a:ln w="9525">
            <a:noFill/>
          </a:ln>
        </p:spPr>
        <p:txBody>
          <a:bodyPr wrap="none" anchor="t">
            <a:spAutoFit/>
          </a:bodyPr>
          <a:p>
            <a:endParaRPr lang="zh-CN" altLang="en-US" sz="2800" dirty="0">
              <a:latin typeface="Arial" panose="020B0604020202020204" pitchFamily="34" charset="0"/>
            </a:endParaRPr>
          </a:p>
        </p:txBody>
      </p:sp>
      <p:sp>
        <p:nvSpPr>
          <p:cNvPr id="50187" name="文本框 57355"/>
          <p:cNvSpPr txBox="1"/>
          <p:nvPr>
            <p:custDataLst>
              <p:tags r:id="rId22"/>
            </p:custDataLst>
          </p:nvPr>
        </p:nvSpPr>
        <p:spPr>
          <a:xfrm>
            <a:off x="1693545" y="3868103"/>
            <a:ext cx="5059680" cy="460375"/>
          </a:xfrm>
          <a:prstGeom prst="rect">
            <a:avLst/>
          </a:prstGeom>
          <a:noFill/>
          <a:ln w="9525">
            <a:noFill/>
          </a:ln>
        </p:spPr>
        <p:txBody>
          <a:bodyPr wrap="none" anchor="t">
            <a:spAutoFit/>
          </a:bodyPr>
          <a:p>
            <a:r>
              <a:rPr lang="zh-CN" altLang="en-US" sz="2400" dirty="0">
                <a:latin typeface="Arial" panose="020B0604020202020204" pitchFamily="34" charset="0"/>
              </a:rPr>
              <a:t>磁化电流与自由电流之间的关系为：</a:t>
            </a:r>
            <a:endParaRPr lang="zh-CN" altLang="en-US" sz="24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6</a:t>
            </a:r>
            <a:r>
              <a:rPr lang="zh-CN" sz="2800" dirty="0" err="1"/>
              <a:t>、</a:t>
            </a:r>
            <a:r>
              <a:rPr sz="2800" dirty="0" err="1"/>
              <a:t>物质的磁化和磁场强度</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3.6.4 </a:t>
            </a:r>
            <a:r>
              <a:rPr sz="2400" b="1" kern="0">
                <a:sym typeface="+mn-ea"/>
              </a:rPr>
              <a:t>磁介质中稳恒磁场的基本方程</a:t>
            </a:r>
            <a:endParaRPr sz="2400" b="1" kern="0">
              <a:sym typeface="+mn-ea"/>
            </a:endParaRPr>
          </a:p>
        </p:txBody>
      </p:sp>
      <p:graphicFrame>
        <p:nvGraphicFramePr>
          <p:cNvPr id="54274" name="对象 61442"/>
          <p:cNvGraphicFramePr>
            <a:graphicFrameLocks noChangeAspect="1"/>
          </p:cNvGraphicFramePr>
          <p:nvPr>
            <p:custDataLst>
              <p:tags r:id="rId10"/>
            </p:custDataLst>
          </p:nvPr>
        </p:nvGraphicFramePr>
        <p:xfrm>
          <a:off x="3219133" y="2343150"/>
          <a:ext cx="1871662" cy="690563"/>
        </p:xfrm>
        <a:graphic>
          <a:graphicData uri="http://schemas.openxmlformats.org/presentationml/2006/ole">
            <mc:AlternateContent xmlns:mc="http://schemas.openxmlformats.org/markup-compatibility/2006">
              <mc:Choice xmlns:v="urn:schemas-microsoft-com:vml" Requires="v">
                <p:oleObj spid="_x0000_s3171" name="" r:id="rId11" imgW="800100" imgH="292100" progId="Equation.DSMT4">
                  <p:embed/>
                </p:oleObj>
              </mc:Choice>
              <mc:Fallback>
                <p:oleObj name="" r:id="rId11" imgW="800100" imgH="292100" progId="Equation.DSMT4">
                  <p:embed/>
                  <p:pic>
                    <p:nvPicPr>
                      <p:cNvPr id="0" name="图片 3170"/>
                      <p:cNvPicPr/>
                      <p:nvPr/>
                    </p:nvPicPr>
                    <p:blipFill>
                      <a:blip r:embed="rId12"/>
                      <a:stretch>
                        <a:fillRect/>
                      </a:stretch>
                    </p:blipFill>
                    <p:spPr>
                      <a:xfrm>
                        <a:off x="3219133" y="2343150"/>
                        <a:ext cx="1871662" cy="690563"/>
                      </a:xfrm>
                      <a:prstGeom prst="rect">
                        <a:avLst/>
                      </a:prstGeom>
                      <a:noFill/>
                      <a:ln w="38100">
                        <a:noFill/>
                        <a:miter/>
                      </a:ln>
                    </p:spPr>
                  </p:pic>
                </p:oleObj>
              </mc:Fallback>
            </mc:AlternateContent>
          </a:graphicData>
        </a:graphic>
      </p:graphicFrame>
      <p:sp>
        <p:nvSpPr>
          <p:cNvPr id="54275" name="矩形 61443"/>
          <p:cNvSpPr/>
          <p:nvPr>
            <p:custDataLst>
              <p:tags r:id="rId13"/>
            </p:custDataLst>
          </p:nvPr>
        </p:nvSpPr>
        <p:spPr>
          <a:xfrm>
            <a:off x="3147695" y="1465263"/>
            <a:ext cx="5654040" cy="1076325"/>
          </a:xfrm>
          <a:prstGeom prst="rect">
            <a:avLst/>
          </a:prstGeom>
          <a:noFill/>
          <a:ln w="9525">
            <a:noFill/>
          </a:ln>
        </p:spPr>
        <p:txBody>
          <a:bodyPr wrap="square" anchor="ctr">
            <a:spAutoFit/>
          </a:bodyPr>
          <a:p>
            <a:pPr indent="254000"/>
            <a:r>
              <a:rPr lang="zh-CN" altLang="en-US" sz="3200" dirty="0">
                <a:latin typeface="Times New Roman" panose="02020603050405020304" charset="0"/>
              </a:rPr>
              <a:t>积分形式           微分形式</a:t>
            </a:r>
            <a:endParaRPr lang="zh-CN" altLang="en-US" sz="3200" dirty="0">
              <a:latin typeface="Arial" panose="020B0604020202020204" pitchFamily="34" charset="0"/>
            </a:endParaRPr>
          </a:p>
          <a:p>
            <a:pPr indent="254000" eaLnBrk="0" hangingPunct="0"/>
            <a:endParaRPr lang="zh-CN" altLang="en-US" sz="3200" dirty="0">
              <a:latin typeface="Times New Roman" panose="02020603050405020304" charset="0"/>
            </a:endParaRPr>
          </a:p>
        </p:txBody>
      </p:sp>
      <p:graphicFrame>
        <p:nvGraphicFramePr>
          <p:cNvPr id="54277" name="对象 61445"/>
          <p:cNvGraphicFramePr>
            <a:graphicFrameLocks noChangeAspect="1"/>
          </p:cNvGraphicFramePr>
          <p:nvPr>
            <p:custDataLst>
              <p:tags r:id="rId14"/>
            </p:custDataLst>
          </p:nvPr>
        </p:nvGraphicFramePr>
        <p:xfrm>
          <a:off x="6243320" y="2370138"/>
          <a:ext cx="1727200" cy="547687"/>
        </p:xfrm>
        <a:graphic>
          <a:graphicData uri="http://schemas.openxmlformats.org/presentationml/2006/ole">
            <mc:AlternateContent xmlns:mc="http://schemas.openxmlformats.org/markup-compatibility/2006">
              <mc:Choice xmlns:v="urn:schemas-microsoft-com:vml" Requires="v">
                <p:oleObj spid="_x0000_s3184" name="" r:id="rId15" imgW="571500" imgH="177800" progId="Equation.DSMT4">
                  <p:embed/>
                </p:oleObj>
              </mc:Choice>
              <mc:Fallback>
                <p:oleObj name="" r:id="rId15" imgW="571500" imgH="177800" progId="Equation.DSMT4">
                  <p:embed/>
                  <p:pic>
                    <p:nvPicPr>
                      <p:cNvPr id="0" name="图片 3183"/>
                      <p:cNvPicPr/>
                      <p:nvPr/>
                    </p:nvPicPr>
                    <p:blipFill>
                      <a:blip r:embed="rId16"/>
                      <a:stretch>
                        <a:fillRect/>
                      </a:stretch>
                    </p:blipFill>
                    <p:spPr>
                      <a:xfrm>
                        <a:off x="6243320" y="2370138"/>
                        <a:ext cx="1727200" cy="547687"/>
                      </a:xfrm>
                      <a:prstGeom prst="rect">
                        <a:avLst/>
                      </a:prstGeom>
                      <a:noFill/>
                      <a:ln w="38100">
                        <a:noFill/>
                        <a:miter/>
                      </a:ln>
                    </p:spPr>
                  </p:pic>
                </p:oleObj>
              </mc:Fallback>
            </mc:AlternateContent>
          </a:graphicData>
        </a:graphic>
      </p:graphicFrame>
      <p:graphicFrame>
        <p:nvGraphicFramePr>
          <p:cNvPr id="54279" name="对象 61447"/>
          <p:cNvGraphicFramePr>
            <a:graphicFrameLocks noChangeAspect="1"/>
          </p:cNvGraphicFramePr>
          <p:nvPr>
            <p:custDataLst>
              <p:tags r:id="rId17"/>
            </p:custDataLst>
          </p:nvPr>
        </p:nvGraphicFramePr>
        <p:xfrm>
          <a:off x="3219133" y="3379153"/>
          <a:ext cx="1944687" cy="754062"/>
        </p:xfrm>
        <a:graphic>
          <a:graphicData uri="http://schemas.openxmlformats.org/presentationml/2006/ole">
            <mc:AlternateContent xmlns:mc="http://schemas.openxmlformats.org/markup-compatibility/2006">
              <mc:Choice xmlns:v="urn:schemas-microsoft-com:vml" Requires="v">
                <p:oleObj spid="_x0000_s3182" name="" r:id="rId18" imgW="762000" imgH="292100" progId="Equation.DSMT4">
                  <p:embed/>
                </p:oleObj>
              </mc:Choice>
              <mc:Fallback>
                <p:oleObj name="" r:id="rId18" imgW="762000" imgH="292100" progId="Equation.DSMT4">
                  <p:embed/>
                  <p:pic>
                    <p:nvPicPr>
                      <p:cNvPr id="0" name="图片 3181"/>
                      <p:cNvPicPr/>
                      <p:nvPr/>
                    </p:nvPicPr>
                    <p:blipFill>
                      <a:blip r:embed="rId19"/>
                      <a:stretch>
                        <a:fillRect/>
                      </a:stretch>
                    </p:blipFill>
                    <p:spPr>
                      <a:xfrm>
                        <a:off x="3219133" y="3379153"/>
                        <a:ext cx="1944687" cy="754062"/>
                      </a:xfrm>
                      <a:prstGeom prst="rect">
                        <a:avLst/>
                      </a:prstGeom>
                      <a:noFill/>
                      <a:ln w="38100">
                        <a:noFill/>
                        <a:miter/>
                      </a:ln>
                    </p:spPr>
                  </p:pic>
                </p:oleObj>
              </mc:Fallback>
            </mc:AlternateContent>
          </a:graphicData>
        </a:graphic>
      </p:graphicFrame>
      <p:graphicFrame>
        <p:nvGraphicFramePr>
          <p:cNvPr id="54281" name="对象 61449"/>
          <p:cNvGraphicFramePr>
            <a:graphicFrameLocks noChangeAspect="1"/>
          </p:cNvGraphicFramePr>
          <p:nvPr>
            <p:custDataLst>
              <p:tags r:id="rId20"/>
            </p:custDataLst>
          </p:nvPr>
        </p:nvGraphicFramePr>
        <p:xfrm>
          <a:off x="6243320" y="3523615"/>
          <a:ext cx="1979613" cy="530225"/>
        </p:xfrm>
        <a:graphic>
          <a:graphicData uri="http://schemas.openxmlformats.org/presentationml/2006/ole">
            <mc:AlternateContent xmlns:mc="http://schemas.openxmlformats.org/markup-compatibility/2006">
              <mc:Choice xmlns:v="urn:schemas-microsoft-com:vml" Requires="v">
                <p:oleObj spid="_x0000_s3183" name="" r:id="rId21" imgW="673100" imgH="177800" progId="Equation.DSMT4">
                  <p:embed/>
                </p:oleObj>
              </mc:Choice>
              <mc:Fallback>
                <p:oleObj name="" r:id="rId21" imgW="673100" imgH="177800" progId="Equation.DSMT4">
                  <p:embed/>
                  <p:pic>
                    <p:nvPicPr>
                      <p:cNvPr id="0" name="图片 3182"/>
                      <p:cNvPicPr/>
                      <p:nvPr/>
                    </p:nvPicPr>
                    <p:blipFill>
                      <a:blip r:embed="rId22"/>
                      <a:stretch>
                        <a:fillRect/>
                      </a:stretch>
                    </p:blipFill>
                    <p:spPr>
                      <a:xfrm>
                        <a:off x="6243320" y="3523615"/>
                        <a:ext cx="1979613" cy="530225"/>
                      </a:xfrm>
                      <a:prstGeom prst="rect">
                        <a:avLst/>
                      </a:prstGeom>
                      <a:noFill/>
                      <a:ln w="38100">
                        <a:noFill/>
                        <a:miter/>
                      </a:ln>
                    </p:spPr>
                  </p:pic>
                </p:oleObj>
              </mc:Fallback>
            </mc:AlternateContent>
          </a:graphicData>
        </a:graphic>
      </p:graphicFrame>
      <p:graphicFrame>
        <p:nvGraphicFramePr>
          <p:cNvPr id="54282" name="对象 61450"/>
          <p:cNvGraphicFramePr>
            <a:graphicFrameLocks noChangeAspect="1"/>
          </p:cNvGraphicFramePr>
          <p:nvPr>
            <p:custDataLst>
              <p:tags r:id="rId23"/>
            </p:custDataLst>
          </p:nvPr>
        </p:nvGraphicFramePr>
        <p:xfrm>
          <a:off x="6315075" y="4460558"/>
          <a:ext cx="1295400" cy="460375"/>
        </p:xfrm>
        <a:graphic>
          <a:graphicData uri="http://schemas.openxmlformats.org/presentationml/2006/ole">
            <mc:AlternateContent xmlns:mc="http://schemas.openxmlformats.org/markup-compatibility/2006">
              <mc:Choice xmlns:v="urn:schemas-microsoft-com:vml" Requires="v">
                <p:oleObj spid="_x0000_s3176" name="" r:id="rId24" imgW="558800" imgH="203200" progId="Equation.DSMT4">
                  <p:embed/>
                </p:oleObj>
              </mc:Choice>
              <mc:Fallback>
                <p:oleObj name="" r:id="rId24" imgW="558800" imgH="203200" progId="Equation.DSMT4">
                  <p:embed/>
                  <p:pic>
                    <p:nvPicPr>
                      <p:cNvPr id="0" name="图片 3175"/>
                      <p:cNvPicPr/>
                      <p:nvPr/>
                    </p:nvPicPr>
                    <p:blipFill>
                      <a:blip r:embed="rId25"/>
                      <a:stretch>
                        <a:fillRect/>
                      </a:stretch>
                    </p:blipFill>
                    <p:spPr>
                      <a:xfrm>
                        <a:off x="6315075" y="4460558"/>
                        <a:ext cx="1295400" cy="460375"/>
                      </a:xfrm>
                      <a:prstGeom prst="rect">
                        <a:avLst/>
                      </a:prstGeom>
                      <a:noFill/>
                      <a:ln w="38100">
                        <a:noFill/>
                        <a:miter/>
                      </a:ln>
                    </p:spPr>
                  </p:pic>
                </p:oleObj>
              </mc:Fallback>
            </mc:AlternateContent>
          </a:graphicData>
        </a:graphic>
      </p:graphicFrame>
      <p:graphicFrame>
        <p:nvGraphicFramePr>
          <p:cNvPr id="54283" name="对象 61451"/>
          <p:cNvGraphicFramePr>
            <a:graphicFrameLocks noChangeAspect="1"/>
          </p:cNvGraphicFramePr>
          <p:nvPr>
            <p:custDataLst>
              <p:tags r:id="rId26"/>
            </p:custDataLst>
          </p:nvPr>
        </p:nvGraphicFramePr>
        <p:xfrm>
          <a:off x="3362325" y="4460558"/>
          <a:ext cx="1403350" cy="500062"/>
        </p:xfrm>
        <a:graphic>
          <a:graphicData uri="http://schemas.openxmlformats.org/presentationml/2006/ole">
            <mc:AlternateContent xmlns:mc="http://schemas.openxmlformats.org/markup-compatibility/2006">
              <mc:Choice xmlns:v="urn:schemas-microsoft-com:vml" Requires="v">
                <p:oleObj spid="_x0000_s3185" name="" r:id="rId27" imgW="558800" imgH="203200" progId="Equation.DSMT4">
                  <p:embed/>
                </p:oleObj>
              </mc:Choice>
              <mc:Fallback>
                <p:oleObj name="" r:id="rId27" imgW="558800" imgH="203200" progId="Equation.DSMT4">
                  <p:embed/>
                  <p:pic>
                    <p:nvPicPr>
                      <p:cNvPr id="0" name="图片 3184"/>
                      <p:cNvPicPr/>
                      <p:nvPr/>
                    </p:nvPicPr>
                    <p:blipFill>
                      <a:blip r:embed="rId25"/>
                      <a:stretch>
                        <a:fillRect/>
                      </a:stretch>
                    </p:blipFill>
                    <p:spPr>
                      <a:xfrm>
                        <a:off x="3362325" y="4460558"/>
                        <a:ext cx="1403350" cy="500062"/>
                      </a:xfrm>
                      <a:prstGeom prst="rect">
                        <a:avLst/>
                      </a:prstGeom>
                      <a:noFill/>
                      <a:ln w="38100">
                        <a:noFill/>
                        <a:miter/>
                      </a:ln>
                    </p:spPr>
                  </p:pic>
                </p:oleObj>
              </mc:Fallback>
            </mc:AlternateContent>
          </a:graphicData>
        </a:graphic>
      </p:graphicFrame>
      <p:graphicFrame>
        <p:nvGraphicFramePr>
          <p:cNvPr id="55298" name="内容占位符 62466"/>
          <p:cNvGraphicFramePr>
            <a:graphicFrameLocks noGrp="1" noChangeAspect="1"/>
          </p:cNvGraphicFramePr>
          <p:nvPr>
            <p:custDataLst>
              <p:tags r:id="rId28"/>
            </p:custDataLst>
          </p:nvPr>
        </p:nvGraphicFramePr>
        <p:xfrm>
          <a:off x="4222750" y="5207953"/>
          <a:ext cx="2808288" cy="842962"/>
        </p:xfrm>
        <a:graphic>
          <a:graphicData uri="http://schemas.openxmlformats.org/presentationml/2006/ole">
            <mc:AlternateContent xmlns:mc="http://schemas.openxmlformats.org/markup-compatibility/2006">
              <mc:Choice xmlns:v="urn:schemas-microsoft-com:vml" Requires="v">
                <p:oleObj spid="_x0000_s3177" name="" r:id="rId29" imgW="762000" imgH="228600" progId="Equation.DSMT4">
                  <p:embed/>
                </p:oleObj>
              </mc:Choice>
              <mc:Fallback>
                <p:oleObj name="" r:id="rId29" imgW="762000" imgH="228600" progId="Equation.DSMT4">
                  <p:embed/>
                  <p:pic>
                    <p:nvPicPr>
                      <p:cNvPr id="0" name="图片 3176"/>
                      <p:cNvPicPr/>
                      <p:nvPr/>
                    </p:nvPicPr>
                    <p:blipFill>
                      <a:blip r:embed="rId30"/>
                      <a:stretch>
                        <a:fillRect/>
                      </a:stretch>
                    </p:blipFill>
                    <p:spPr>
                      <a:xfrm>
                        <a:off x="4222750" y="5207953"/>
                        <a:ext cx="2808288" cy="842962"/>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6</a:t>
            </a:r>
            <a:r>
              <a:rPr lang="zh-CN" sz="2800" dirty="0" err="1"/>
              <a:t>、</a:t>
            </a:r>
            <a:r>
              <a:rPr sz="2800" dirty="0" err="1"/>
              <a:t>物质的磁化和磁场强度</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3.6.5 </a:t>
            </a:r>
            <a:r>
              <a:rPr sz="2400" b="1" kern="0">
                <a:sym typeface="+mn-ea"/>
              </a:rPr>
              <a:t>磁标势</a:t>
            </a:r>
            <a:endParaRPr sz="2400" b="1" kern="0">
              <a:sym typeface="+mn-ea"/>
            </a:endParaRPr>
          </a:p>
        </p:txBody>
      </p:sp>
      <p:sp>
        <p:nvSpPr>
          <p:cNvPr id="56322" name="矩形 63490"/>
          <p:cNvSpPr/>
          <p:nvPr>
            <p:custDataLst>
              <p:tags r:id="rId10"/>
            </p:custDataLst>
          </p:nvPr>
        </p:nvSpPr>
        <p:spPr>
          <a:xfrm>
            <a:off x="1116013" y="1482725"/>
            <a:ext cx="5346065" cy="460375"/>
          </a:xfrm>
          <a:prstGeom prst="rect">
            <a:avLst/>
          </a:prstGeom>
          <a:noFill/>
          <a:ln w="9525">
            <a:noFill/>
          </a:ln>
        </p:spPr>
        <p:txBody>
          <a:bodyPr wrap="none" anchor="ctr">
            <a:spAutoFit/>
          </a:bodyPr>
          <a:p>
            <a:r>
              <a:rPr lang="zh-CN" altLang="en-US" sz="2400" dirty="0">
                <a:latin typeface="Arial" panose="020B0604020202020204" pitchFamily="34" charset="0"/>
              </a:rPr>
              <a:t>在无电流的区域，磁场强度      满足： </a:t>
            </a:r>
            <a:endParaRPr lang="zh-CN" altLang="en-US" sz="2400" dirty="0">
              <a:latin typeface="Arial" panose="020B0604020202020204" pitchFamily="34" charset="0"/>
            </a:endParaRPr>
          </a:p>
        </p:txBody>
      </p:sp>
      <p:graphicFrame>
        <p:nvGraphicFramePr>
          <p:cNvPr id="56326" name="对象 63494"/>
          <p:cNvGraphicFramePr>
            <a:graphicFrameLocks noChangeAspect="1"/>
          </p:cNvGraphicFramePr>
          <p:nvPr>
            <p:custDataLst>
              <p:tags r:id="rId11"/>
            </p:custDataLst>
          </p:nvPr>
        </p:nvGraphicFramePr>
        <p:xfrm>
          <a:off x="5578475" y="3613785"/>
          <a:ext cx="1838792" cy="612000"/>
        </p:xfrm>
        <a:graphic>
          <a:graphicData uri="http://schemas.openxmlformats.org/presentationml/2006/ole">
            <mc:AlternateContent xmlns:mc="http://schemas.openxmlformats.org/markup-compatibility/2006">
              <mc:Choice xmlns:v="urn:schemas-microsoft-com:vml" Requires="v">
                <p:oleObj spid="_x0000_s3195" name="" r:id="rId12" imgW="685800" imgH="228600" progId="Equation.DSMT4">
                  <p:embed/>
                </p:oleObj>
              </mc:Choice>
              <mc:Fallback>
                <p:oleObj name="" r:id="rId12" imgW="685800" imgH="228600" progId="Equation.DSMT4">
                  <p:embed/>
                  <p:pic>
                    <p:nvPicPr>
                      <p:cNvPr id="0" name="图片 3194"/>
                      <p:cNvPicPr/>
                      <p:nvPr/>
                    </p:nvPicPr>
                    <p:blipFill>
                      <a:blip r:embed="rId13"/>
                      <a:stretch>
                        <a:fillRect/>
                      </a:stretch>
                    </p:blipFill>
                    <p:spPr>
                      <a:xfrm>
                        <a:off x="5578475" y="3613785"/>
                        <a:ext cx="1838792" cy="612000"/>
                      </a:xfrm>
                      <a:prstGeom prst="rect">
                        <a:avLst/>
                      </a:prstGeom>
                      <a:noFill/>
                      <a:ln w="38100">
                        <a:noFill/>
                        <a:miter/>
                      </a:ln>
                    </p:spPr>
                  </p:pic>
                </p:oleObj>
              </mc:Fallback>
            </mc:AlternateContent>
          </a:graphicData>
        </a:graphic>
      </p:graphicFrame>
      <p:graphicFrame>
        <p:nvGraphicFramePr>
          <p:cNvPr id="56328" name="对象 63496"/>
          <p:cNvGraphicFramePr>
            <a:graphicFrameLocks noChangeAspect="1"/>
          </p:cNvGraphicFramePr>
          <p:nvPr>
            <p:custDataLst>
              <p:tags r:id="rId14"/>
            </p:custDataLst>
          </p:nvPr>
        </p:nvGraphicFramePr>
        <p:xfrm>
          <a:off x="4879023" y="1526858"/>
          <a:ext cx="431800" cy="366712"/>
        </p:xfrm>
        <a:graphic>
          <a:graphicData uri="http://schemas.openxmlformats.org/presentationml/2006/ole">
            <mc:AlternateContent xmlns:mc="http://schemas.openxmlformats.org/markup-compatibility/2006">
              <mc:Choice xmlns:v="urn:schemas-microsoft-com:vml" Requires="v">
                <p:oleObj spid="_x0000_s3192" name="" r:id="rId15" imgW="190500" imgH="165100" progId="Equation.DSMT4">
                  <p:embed/>
                </p:oleObj>
              </mc:Choice>
              <mc:Fallback>
                <p:oleObj name="" r:id="rId15" imgW="190500" imgH="165100" progId="Equation.DSMT4">
                  <p:embed/>
                  <p:pic>
                    <p:nvPicPr>
                      <p:cNvPr id="0" name="图片 3191"/>
                      <p:cNvPicPr/>
                      <p:nvPr/>
                    </p:nvPicPr>
                    <p:blipFill>
                      <a:blip r:embed="rId16"/>
                      <a:stretch>
                        <a:fillRect/>
                      </a:stretch>
                    </p:blipFill>
                    <p:spPr>
                      <a:xfrm>
                        <a:off x="4879023" y="1526858"/>
                        <a:ext cx="431800" cy="366712"/>
                      </a:xfrm>
                      <a:prstGeom prst="rect">
                        <a:avLst/>
                      </a:prstGeom>
                      <a:noFill/>
                      <a:ln w="38100">
                        <a:noFill/>
                        <a:miter/>
                      </a:ln>
                    </p:spPr>
                  </p:pic>
                </p:oleObj>
              </mc:Fallback>
            </mc:AlternateContent>
          </a:graphicData>
        </a:graphic>
      </p:graphicFrame>
      <p:graphicFrame>
        <p:nvGraphicFramePr>
          <p:cNvPr id="56330" name="对象 63498"/>
          <p:cNvGraphicFramePr>
            <a:graphicFrameLocks noChangeAspect="1"/>
          </p:cNvGraphicFramePr>
          <p:nvPr>
            <p:custDataLst>
              <p:tags r:id="rId17"/>
            </p:custDataLst>
          </p:nvPr>
        </p:nvGraphicFramePr>
        <p:xfrm>
          <a:off x="1331595" y="4437380"/>
          <a:ext cx="476250" cy="601980"/>
        </p:xfrm>
        <a:graphic>
          <a:graphicData uri="http://schemas.openxmlformats.org/presentationml/2006/ole">
            <mc:AlternateContent xmlns:mc="http://schemas.openxmlformats.org/markup-compatibility/2006">
              <mc:Choice xmlns:v="urn:schemas-microsoft-com:vml" Requires="v">
                <p:oleObj spid="_x0000_s3196" name="" r:id="rId18" imgW="177800" imgH="228600" progId="Equation.DSMT4">
                  <p:embed/>
                </p:oleObj>
              </mc:Choice>
              <mc:Fallback>
                <p:oleObj name="" r:id="rId18" imgW="177800" imgH="228600" progId="Equation.DSMT4">
                  <p:embed/>
                  <p:pic>
                    <p:nvPicPr>
                      <p:cNvPr id="0" name="图片 3195"/>
                      <p:cNvPicPr/>
                      <p:nvPr/>
                    </p:nvPicPr>
                    <p:blipFill>
                      <a:blip r:embed="rId19"/>
                      <a:stretch>
                        <a:fillRect/>
                      </a:stretch>
                    </p:blipFill>
                    <p:spPr>
                      <a:xfrm>
                        <a:off x="1331595" y="4437380"/>
                        <a:ext cx="476250" cy="601980"/>
                      </a:xfrm>
                      <a:prstGeom prst="rect">
                        <a:avLst/>
                      </a:prstGeom>
                      <a:noFill/>
                      <a:ln w="38100">
                        <a:noFill/>
                        <a:miter/>
                      </a:ln>
                    </p:spPr>
                  </p:pic>
                </p:oleObj>
              </mc:Fallback>
            </mc:AlternateContent>
          </a:graphicData>
        </a:graphic>
      </p:graphicFrame>
      <p:sp>
        <p:nvSpPr>
          <p:cNvPr id="56331" name="矩形 63499"/>
          <p:cNvSpPr/>
          <p:nvPr>
            <p:custDataLst>
              <p:tags r:id="rId20"/>
            </p:custDataLst>
          </p:nvPr>
        </p:nvSpPr>
        <p:spPr>
          <a:xfrm>
            <a:off x="1837055" y="4507231"/>
            <a:ext cx="3620135" cy="460375"/>
          </a:xfrm>
          <a:prstGeom prst="rect">
            <a:avLst/>
          </a:prstGeom>
          <a:noFill/>
          <a:ln w="9525">
            <a:noFill/>
          </a:ln>
        </p:spPr>
        <p:txBody>
          <a:bodyPr wrap="none" anchor="ctr">
            <a:spAutoFit/>
          </a:bodyPr>
          <a:p>
            <a:r>
              <a:rPr lang="zh-CN" altLang="en-US" sz="2400" dirty="0">
                <a:latin typeface="Arial" panose="020B0604020202020204" pitchFamily="34" charset="0"/>
              </a:rPr>
              <a:t>称为磁标量势或磁标势。 </a:t>
            </a:r>
            <a:endParaRPr lang="zh-CN" altLang="en-US" sz="2400" dirty="0">
              <a:latin typeface="Arial" panose="020B0604020202020204" pitchFamily="34" charset="0"/>
            </a:endParaRPr>
          </a:p>
        </p:txBody>
      </p:sp>
      <p:sp>
        <p:nvSpPr>
          <p:cNvPr id="56334" name="文本框 63502"/>
          <p:cNvSpPr txBox="1"/>
          <p:nvPr>
            <p:custDataLst>
              <p:tags r:id="rId21"/>
            </p:custDataLst>
          </p:nvPr>
        </p:nvSpPr>
        <p:spPr>
          <a:xfrm>
            <a:off x="1239838" y="2924175"/>
            <a:ext cx="5364480" cy="460375"/>
          </a:xfrm>
          <a:prstGeom prst="rect">
            <a:avLst/>
          </a:prstGeom>
          <a:noFill/>
          <a:ln w="9525">
            <a:noFill/>
          </a:ln>
        </p:spPr>
        <p:txBody>
          <a:bodyPr wrap="none" anchor="t">
            <a:spAutoFit/>
          </a:bodyPr>
          <a:p>
            <a:r>
              <a:rPr lang="zh-CN" altLang="en-US" sz="2400" dirty="0">
                <a:latin typeface="Arial" panose="020B0604020202020204" pitchFamily="34" charset="0"/>
              </a:rPr>
              <a:t>因此，可以仿照静电场的做法，定义：</a:t>
            </a:r>
            <a:endParaRPr lang="zh-CN" altLang="en-US" sz="2400" dirty="0">
              <a:latin typeface="Arial" panose="020B0604020202020204" pitchFamily="34" charset="0"/>
            </a:endParaRPr>
          </a:p>
        </p:txBody>
      </p:sp>
      <p:graphicFrame>
        <p:nvGraphicFramePr>
          <p:cNvPr id="56337" name="对象 63505"/>
          <p:cNvGraphicFramePr>
            <a:graphicFrameLocks noChangeAspect="1"/>
          </p:cNvGraphicFramePr>
          <p:nvPr>
            <p:custDataLst>
              <p:tags r:id="rId22"/>
            </p:custDataLst>
          </p:nvPr>
        </p:nvGraphicFramePr>
        <p:xfrm>
          <a:off x="5578475" y="5100320"/>
          <a:ext cx="1669396" cy="684000"/>
        </p:xfrm>
        <a:graphic>
          <a:graphicData uri="http://schemas.openxmlformats.org/presentationml/2006/ole">
            <mc:AlternateContent xmlns:mc="http://schemas.openxmlformats.org/markup-compatibility/2006">
              <mc:Choice xmlns:v="urn:schemas-microsoft-com:vml" Requires="v">
                <p:oleObj spid="_x0000_s3190" name="" r:id="rId23" imgW="584200" imgH="241300" progId="Equation.DSMT4">
                  <p:embed/>
                </p:oleObj>
              </mc:Choice>
              <mc:Fallback>
                <p:oleObj name="" r:id="rId23" imgW="584200" imgH="241300" progId="Equation.DSMT4">
                  <p:embed/>
                  <p:pic>
                    <p:nvPicPr>
                      <p:cNvPr id="0" name="图片 3189"/>
                      <p:cNvPicPr/>
                      <p:nvPr/>
                    </p:nvPicPr>
                    <p:blipFill>
                      <a:blip r:embed="rId24"/>
                      <a:stretch>
                        <a:fillRect/>
                      </a:stretch>
                    </p:blipFill>
                    <p:spPr>
                      <a:xfrm>
                        <a:off x="5578475" y="5100320"/>
                        <a:ext cx="1669396" cy="684000"/>
                      </a:xfrm>
                      <a:prstGeom prst="rect">
                        <a:avLst/>
                      </a:prstGeom>
                      <a:noFill/>
                      <a:ln w="38100">
                        <a:noFill/>
                        <a:miter/>
                      </a:ln>
                    </p:spPr>
                  </p:pic>
                </p:oleObj>
              </mc:Fallback>
            </mc:AlternateContent>
          </a:graphicData>
        </a:graphic>
      </p:graphicFrame>
      <p:graphicFrame>
        <p:nvGraphicFramePr>
          <p:cNvPr id="2" name="对象 63492"/>
          <p:cNvGraphicFramePr>
            <a:graphicFrameLocks noChangeAspect="1"/>
          </p:cNvGraphicFramePr>
          <p:nvPr>
            <p:custDataLst>
              <p:tags r:id="rId25"/>
            </p:custDataLst>
          </p:nvPr>
        </p:nvGraphicFramePr>
        <p:xfrm>
          <a:off x="5689918" y="2174240"/>
          <a:ext cx="1582737" cy="441325"/>
        </p:xfrm>
        <a:graphic>
          <a:graphicData uri="http://schemas.openxmlformats.org/presentationml/2006/ole">
            <mc:AlternateContent xmlns:mc="http://schemas.openxmlformats.org/markup-compatibility/2006">
              <mc:Choice xmlns:v="urn:schemas-microsoft-com:vml" Requires="v">
                <p:oleObj spid="_x0000_s4" name="" r:id="rId26" imgW="647700" imgH="177800" progId="Equation.DSMT4">
                  <p:embed/>
                </p:oleObj>
              </mc:Choice>
              <mc:Fallback>
                <p:oleObj name="" r:id="rId26" imgW="647700" imgH="177800" progId="Equation.DSMT4">
                  <p:embed/>
                  <p:pic>
                    <p:nvPicPr>
                      <p:cNvPr id="0" name="图片 3187"/>
                      <p:cNvPicPr/>
                      <p:nvPr/>
                    </p:nvPicPr>
                    <p:blipFill>
                      <a:blip r:embed="rId27"/>
                      <a:stretch>
                        <a:fillRect/>
                      </a:stretch>
                    </p:blipFill>
                    <p:spPr>
                      <a:xfrm>
                        <a:off x="5689918" y="2174240"/>
                        <a:ext cx="1582737" cy="4413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9700"/>
          <p:cNvSpPr/>
          <p:nvPr>
            <p:custDataLst>
              <p:tags r:id="rId1"/>
            </p:custDataLst>
          </p:nvPr>
        </p:nvSpPr>
        <p:spPr>
          <a:xfrm>
            <a:off x="250825" y="2095500"/>
            <a:ext cx="7916863" cy="396875"/>
          </a:xfrm>
          <a:prstGeom prst="rect">
            <a:avLst/>
          </a:prstGeom>
          <a:noFill/>
          <a:ln w="9525">
            <a:noFill/>
          </a:ln>
        </p:spPr>
        <p:txBody>
          <a:bodyPr anchor="ctr" anchorCtr="0"/>
          <a:p>
            <a:pPr>
              <a:lnSpc>
                <a:spcPct val="130000"/>
              </a:lnSpc>
            </a:pPr>
            <a:r>
              <a:rPr lang="zh-CN" altLang="en-US" sz="2400" dirty="0">
                <a:latin typeface="Times New Roman" panose="02020603050405020304" charset="0"/>
              </a:rPr>
              <a:t>如果电流只分布于导电媒质的表面上，我们可用面电流密度  （即面电流线密度）来描写电流的分布，其方向仍为流线方向，其值则等于通过单位长度横截线的电流，即</a:t>
            </a:r>
            <a:endParaRPr lang="zh-CN" altLang="en-US" sz="2400" dirty="0">
              <a:latin typeface="Times New Roman" panose="02020603050405020304" charset="0"/>
            </a:endParaRPr>
          </a:p>
        </p:txBody>
      </p:sp>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3">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4">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5"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6"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7"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8"/>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9"/>
            </p:custDataLst>
          </p:nvPr>
        </p:nvSpPr>
        <p:spPr>
          <a:xfrm>
            <a:off x="0" y="50800"/>
            <a:ext cx="5406390" cy="521970"/>
          </a:xfrm>
          <a:prstGeom prst="rect">
            <a:avLst/>
          </a:prstGeom>
          <a:noFill/>
        </p:spPr>
        <p:txBody>
          <a:bodyPr wrap="square" rtlCol="0">
            <a:spAutoFit/>
          </a:bodyPr>
          <a:p>
            <a:pPr>
              <a:buClrTx/>
              <a:buSzTx/>
              <a:buFontTx/>
            </a:pPr>
            <a:r>
              <a:rPr sz="2800" dirty="0" err="1"/>
              <a:t>3.1</a:t>
            </a:r>
            <a:r>
              <a:rPr lang="zh-CN" sz="2800" dirty="0" err="1"/>
              <a:t>、</a:t>
            </a:r>
            <a:r>
              <a:rPr sz="2800" dirty="0" err="1"/>
              <a:t>电流密度和电荷守恒</a:t>
            </a:r>
            <a:endParaRPr sz="2800" dirty="0" err="1"/>
          </a:p>
        </p:txBody>
      </p:sp>
      <p:sp>
        <p:nvSpPr>
          <p:cNvPr id="17" name="文本框 16"/>
          <p:cNvSpPr txBox="1"/>
          <p:nvPr>
            <p:custDataLst>
              <p:tags r:id="rId10"/>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3.1.1 </a:t>
            </a:r>
            <a:r>
              <a:rPr sz="2400" b="1" kern="0">
                <a:sym typeface="+mn-ea"/>
              </a:rPr>
              <a:t>电流与电流密度</a:t>
            </a:r>
            <a:endParaRPr sz="2400" b="1" kern="0">
              <a:sym typeface="+mn-ea"/>
            </a:endParaRPr>
          </a:p>
        </p:txBody>
      </p:sp>
      <p:graphicFrame>
        <p:nvGraphicFramePr>
          <p:cNvPr id="7170" name="对象 29699"/>
          <p:cNvGraphicFramePr>
            <a:graphicFrameLocks noChangeAspect="1"/>
          </p:cNvGraphicFramePr>
          <p:nvPr>
            <p:custDataLst>
              <p:tags r:id="rId11"/>
            </p:custDataLst>
          </p:nvPr>
        </p:nvGraphicFramePr>
        <p:xfrm>
          <a:off x="640715" y="2121535"/>
          <a:ext cx="330904" cy="396000"/>
        </p:xfrm>
        <a:graphic>
          <a:graphicData uri="http://schemas.openxmlformats.org/presentationml/2006/ole">
            <mc:AlternateContent xmlns:mc="http://schemas.openxmlformats.org/markup-compatibility/2006">
              <mc:Choice xmlns:v="urn:schemas-microsoft-com:vml" Requires="v">
                <p:oleObj spid="_x0000_s3081" name="" r:id="rId12" imgW="191135" imgH="229235" progId="Equation.DSMT4">
                  <p:embed/>
                </p:oleObj>
              </mc:Choice>
              <mc:Fallback>
                <p:oleObj name="" r:id="rId12" imgW="191135" imgH="229235" progId="Equation.DSMT4">
                  <p:embed/>
                  <p:pic>
                    <p:nvPicPr>
                      <p:cNvPr id="0" name="图片 3080"/>
                      <p:cNvPicPr/>
                      <p:nvPr/>
                    </p:nvPicPr>
                    <p:blipFill>
                      <a:blip r:embed="rId13"/>
                      <a:stretch>
                        <a:fillRect/>
                      </a:stretch>
                    </p:blipFill>
                    <p:spPr>
                      <a:xfrm>
                        <a:off x="640715" y="2121535"/>
                        <a:ext cx="330904" cy="396000"/>
                      </a:xfrm>
                      <a:prstGeom prst="rect">
                        <a:avLst/>
                      </a:prstGeom>
                      <a:noFill/>
                      <a:ln w="38100">
                        <a:noFill/>
                        <a:miter/>
                      </a:ln>
                    </p:spPr>
                  </p:pic>
                </p:oleObj>
              </mc:Fallback>
            </mc:AlternateContent>
          </a:graphicData>
        </a:graphic>
      </p:graphicFrame>
      <p:graphicFrame>
        <p:nvGraphicFramePr>
          <p:cNvPr id="7172" name="对象 29701"/>
          <p:cNvGraphicFramePr>
            <a:graphicFrameLocks noChangeAspect="1"/>
          </p:cNvGraphicFramePr>
          <p:nvPr>
            <p:custDataLst>
              <p:tags r:id="rId14"/>
            </p:custDataLst>
          </p:nvPr>
        </p:nvGraphicFramePr>
        <p:xfrm>
          <a:off x="4024313" y="3068638"/>
          <a:ext cx="1265237" cy="927100"/>
        </p:xfrm>
        <a:graphic>
          <a:graphicData uri="http://schemas.openxmlformats.org/presentationml/2006/ole">
            <mc:AlternateContent xmlns:mc="http://schemas.openxmlformats.org/markup-compatibility/2006">
              <mc:Choice xmlns:v="urn:schemas-microsoft-com:vml" Requires="v">
                <p:oleObj spid="_x0000_s3080" name="" r:id="rId15" imgW="534035" imgH="394335" progId="Equation.DSMT4">
                  <p:embed/>
                </p:oleObj>
              </mc:Choice>
              <mc:Fallback>
                <p:oleObj name="" r:id="rId15" imgW="534035" imgH="394335" progId="Equation.DSMT4">
                  <p:embed/>
                  <p:pic>
                    <p:nvPicPr>
                      <p:cNvPr id="0" name="图片 3079"/>
                      <p:cNvPicPr/>
                      <p:nvPr/>
                    </p:nvPicPr>
                    <p:blipFill>
                      <a:blip r:embed="rId16"/>
                      <a:stretch>
                        <a:fillRect/>
                      </a:stretch>
                    </p:blipFill>
                    <p:spPr>
                      <a:xfrm>
                        <a:off x="4024313" y="3068638"/>
                        <a:ext cx="1265237" cy="927100"/>
                      </a:xfrm>
                      <a:prstGeom prst="rect">
                        <a:avLst/>
                      </a:prstGeom>
                      <a:noFill/>
                      <a:ln w="38100">
                        <a:noFill/>
                        <a:miter/>
                      </a:ln>
                    </p:spPr>
                  </p:pic>
                </p:oleObj>
              </mc:Fallback>
            </mc:AlternateContent>
          </a:graphicData>
        </a:graphic>
      </p:graphicFrame>
      <p:sp>
        <p:nvSpPr>
          <p:cNvPr id="7173" name="矩形 29702"/>
          <p:cNvSpPr/>
          <p:nvPr>
            <p:custDataLst>
              <p:tags r:id="rId17"/>
            </p:custDataLst>
          </p:nvPr>
        </p:nvSpPr>
        <p:spPr>
          <a:xfrm>
            <a:off x="392113" y="4044951"/>
            <a:ext cx="6278880" cy="460375"/>
          </a:xfrm>
          <a:prstGeom prst="rect">
            <a:avLst/>
          </a:prstGeom>
          <a:noFill/>
          <a:ln w="9525">
            <a:noFill/>
          </a:ln>
        </p:spPr>
        <p:txBody>
          <a:bodyPr wrap="none" anchor="ctr" anchorCtr="0">
            <a:spAutoFit/>
          </a:bodyPr>
          <a:p>
            <a:r>
              <a:rPr lang="zh-CN" altLang="en-US" sz="2400" dirty="0">
                <a:latin typeface="Times New Roman" panose="02020603050405020304" charset="0"/>
              </a:rPr>
              <a:t>于是通过导电媒质表面上任一线段    </a:t>
            </a:r>
            <a:r>
              <a:rPr lang="zh-CN" altLang="en-US" sz="2400" dirty="0">
                <a:latin typeface="Arial" panose="020B0604020202020204" pitchFamily="34" charset="0"/>
              </a:rPr>
              <a:t>的电流为</a:t>
            </a:r>
            <a:endParaRPr lang="zh-CN" altLang="en-US" sz="2400" dirty="0">
              <a:latin typeface="Arial" panose="020B0604020202020204" pitchFamily="34" charset="0"/>
            </a:endParaRPr>
          </a:p>
        </p:txBody>
      </p:sp>
      <p:graphicFrame>
        <p:nvGraphicFramePr>
          <p:cNvPr id="7174" name="对象 29703"/>
          <p:cNvGraphicFramePr>
            <a:graphicFrameLocks noChangeAspect="1"/>
          </p:cNvGraphicFramePr>
          <p:nvPr>
            <p:custDataLst>
              <p:tags r:id="rId18"/>
            </p:custDataLst>
          </p:nvPr>
        </p:nvGraphicFramePr>
        <p:xfrm>
          <a:off x="5108258" y="4050665"/>
          <a:ext cx="295275" cy="431800"/>
        </p:xfrm>
        <a:graphic>
          <a:graphicData uri="http://schemas.openxmlformats.org/presentationml/2006/ole">
            <mc:AlternateContent xmlns:mc="http://schemas.openxmlformats.org/markup-compatibility/2006">
              <mc:Choice xmlns:v="urn:schemas-microsoft-com:vml" Requires="v">
                <p:oleObj spid="_x0000_s3082" name="" r:id="rId19" imgW="127635" imgH="178435" progId="Equation.DSMT4">
                  <p:embed/>
                </p:oleObj>
              </mc:Choice>
              <mc:Fallback>
                <p:oleObj name="" r:id="rId19" imgW="127635" imgH="178435" progId="Equation.DSMT4">
                  <p:embed/>
                  <p:pic>
                    <p:nvPicPr>
                      <p:cNvPr id="0" name="图片 3081"/>
                      <p:cNvPicPr/>
                      <p:nvPr/>
                    </p:nvPicPr>
                    <p:blipFill>
                      <a:blip r:embed="rId20"/>
                      <a:stretch>
                        <a:fillRect/>
                      </a:stretch>
                    </p:blipFill>
                    <p:spPr>
                      <a:xfrm>
                        <a:off x="5108258" y="4050665"/>
                        <a:ext cx="295275" cy="431800"/>
                      </a:xfrm>
                      <a:prstGeom prst="rect">
                        <a:avLst/>
                      </a:prstGeom>
                      <a:noFill/>
                      <a:ln w="38100">
                        <a:noFill/>
                        <a:miter/>
                      </a:ln>
                    </p:spPr>
                  </p:pic>
                </p:oleObj>
              </mc:Fallback>
            </mc:AlternateContent>
          </a:graphicData>
        </a:graphic>
      </p:graphicFrame>
      <p:graphicFrame>
        <p:nvGraphicFramePr>
          <p:cNvPr id="7175" name="对象 29704"/>
          <p:cNvGraphicFramePr>
            <a:graphicFrameLocks noChangeAspect="1"/>
          </p:cNvGraphicFramePr>
          <p:nvPr>
            <p:custDataLst>
              <p:tags r:id="rId21"/>
            </p:custDataLst>
          </p:nvPr>
        </p:nvGraphicFramePr>
        <p:xfrm>
          <a:off x="3810000" y="4786630"/>
          <a:ext cx="2233613" cy="647700"/>
        </p:xfrm>
        <a:graphic>
          <a:graphicData uri="http://schemas.openxmlformats.org/presentationml/2006/ole">
            <mc:AlternateContent xmlns:mc="http://schemas.openxmlformats.org/markup-compatibility/2006">
              <mc:Choice xmlns:v="urn:schemas-microsoft-com:vml" Requires="v">
                <p:oleObj spid="_x0000_s3083" name="" r:id="rId22" imgW="1017270" imgH="292735" progId="Equation.DSMT4">
                  <p:embed/>
                </p:oleObj>
              </mc:Choice>
              <mc:Fallback>
                <p:oleObj name="" r:id="rId22" imgW="1017270" imgH="292735" progId="Equation.DSMT4">
                  <p:embed/>
                  <p:pic>
                    <p:nvPicPr>
                      <p:cNvPr id="0" name="图片 3082"/>
                      <p:cNvPicPr/>
                      <p:nvPr/>
                    </p:nvPicPr>
                    <p:blipFill>
                      <a:blip r:embed="rId23"/>
                      <a:stretch>
                        <a:fillRect/>
                      </a:stretch>
                    </p:blipFill>
                    <p:spPr>
                      <a:xfrm>
                        <a:off x="3810000" y="4786630"/>
                        <a:ext cx="2233613" cy="647700"/>
                      </a:xfrm>
                      <a:prstGeom prst="rect">
                        <a:avLst/>
                      </a:prstGeom>
                      <a:noFill/>
                      <a:ln w="38100">
                        <a:noFill/>
                        <a:miter/>
                      </a:ln>
                    </p:spPr>
                  </p:pic>
                </p:oleObj>
              </mc:Fallback>
            </mc:AlternateContent>
          </a:graphicData>
        </a:graphic>
      </p:graphicFrame>
      <p:sp>
        <p:nvSpPr>
          <p:cNvPr id="7176" name="矩形 29705"/>
          <p:cNvSpPr/>
          <p:nvPr>
            <p:custDataLst>
              <p:tags r:id="rId24"/>
            </p:custDataLst>
          </p:nvPr>
        </p:nvSpPr>
        <p:spPr>
          <a:xfrm>
            <a:off x="3527425" y="3500438"/>
            <a:ext cx="488950" cy="822325"/>
          </a:xfrm>
          <a:prstGeom prst="rect">
            <a:avLst/>
          </a:prstGeom>
          <a:noFill/>
          <a:ln w="9525">
            <a:noFill/>
          </a:ln>
        </p:spPr>
        <p:txBody>
          <a:bodyPr wrap="none" anchor="ctr" anchorCtr="0">
            <a:spAutoFit/>
          </a:bodyPr>
          <a:p>
            <a:endParaRPr lang="zh-CN" altLang="en-US" sz="2400" dirty="0">
              <a:latin typeface="Times New Roman" panose="02020603050405020304" charset="0"/>
            </a:endParaRPr>
          </a:p>
          <a:p>
            <a:pPr eaLnBrk="0" hangingPunct="0"/>
            <a:r>
              <a:rPr lang="zh-CN" altLang="en-US" sz="2400" dirty="0">
                <a:latin typeface="Times New Roman" panose="02020603050405020304" charset="0"/>
              </a:rPr>
              <a:t>    </a:t>
            </a:r>
            <a:endParaRPr lang="zh-CN" altLang="en-US" sz="2400" dirty="0">
              <a:latin typeface="Times New Roman" panose="02020603050405020304" charset="0"/>
            </a:endParaRPr>
          </a:p>
        </p:txBody>
      </p:sp>
      <p:sp>
        <p:nvSpPr>
          <p:cNvPr id="7177" name="矩形 29706"/>
          <p:cNvSpPr/>
          <p:nvPr>
            <p:custDataLst>
              <p:tags r:id="rId25"/>
            </p:custDataLst>
          </p:nvPr>
        </p:nvSpPr>
        <p:spPr>
          <a:xfrm>
            <a:off x="5508625" y="4049713"/>
            <a:ext cx="266700" cy="460375"/>
          </a:xfrm>
          <a:prstGeom prst="rect">
            <a:avLst/>
          </a:prstGeom>
          <a:noFill/>
          <a:ln w="9525">
            <a:noFill/>
          </a:ln>
        </p:spPr>
        <p:txBody>
          <a:bodyPr wrap="none" anchor="ctr" anchorCtr="0">
            <a:spAutoFit/>
          </a:bodyPr>
          <a:p>
            <a:r>
              <a:rPr lang="zh-CN" altLang="en-US" sz="2400" dirty="0">
                <a:latin typeface="Arial" panose="020B0604020202020204" pitchFamily="34" charset="0"/>
              </a:rPr>
              <a:t> </a:t>
            </a:r>
            <a:endParaRPr lang="zh-CN" altLang="en-US" sz="2400" dirty="0">
              <a:latin typeface="Arial" panose="020B0604020202020204" pitchFamily="34" charset="0"/>
            </a:endParaRPr>
          </a:p>
        </p:txBody>
      </p:sp>
      <p:pic>
        <p:nvPicPr>
          <p:cNvPr id="6" name="图片 5"/>
          <p:cNvPicPr>
            <a:picLocks noChangeAspect="1"/>
          </p:cNvPicPr>
          <p:nvPr>
            <p:custDataLst>
              <p:tags r:id="rId26"/>
            </p:custDataLst>
          </p:nvPr>
        </p:nvPicPr>
        <p:blipFill>
          <a:blip r:embed="rId27"/>
          <a:stretch>
            <a:fillRect/>
          </a:stretch>
        </p:blipFill>
        <p:spPr>
          <a:xfrm>
            <a:off x="8175625" y="1600200"/>
            <a:ext cx="3981450" cy="259080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7</a:t>
            </a:r>
            <a:r>
              <a:rPr lang="zh-CN" sz="2800" dirty="0" err="1"/>
              <a:t>、</a:t>
            </a:r>
            <a:r>
              <a:rPr sz="2800" dirty="0" err="1"/>
              <a:t>磁场的边界条件</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3.7.1 </a:t>
            </a:r>
            <a:r>
              <a:rPr sz="2400" b="1" kern="0">
                <a:sym typeface="+mn-ea"/>
              </a:rPr>
              <a:t>两种不同磁介质间磁场的边界条件</a:t>
            </a:r>
            <a:endParaRPr sz="2400" b="1" kern="0">
              <a:sym typeface="+mn-ea"/>
            </a:endParaRPr>
          </a:p>
        </p:txBody>
      </p:sp>
      <p:graphicFrame>
        <p:nvGraphicFramePr>
          <p:cNvPr id="4098" name="对象 64515"/>
          <p:cNvGraphicFramePr>
            <a:graphicFrameLocks noChangeAspect="1"/>
          </p:cNvGraphicFramePr>
          <p:nvPr>
            <p:custDataLst>
              <p:tags r:id="rId10"/>
            </p:custDataLst>
          </p:nvPr>
        </p:nvGraphicFramePr>
        <p:xfrm>
          <a:off x="3035300" y="1768158"/>
          <a:ext cx="2374900" cy="1114425"/>
        </p:xfrm>
        <a:graphic>
          <a:graphicData uri="http://schemas.openxmlformats.org/presentationml/2006/ole">
            <mc:AlternateContent xmlns:mc="http://schemas.openxmlformats.org/markup-compatibility/2006">
              <mc:Choice xmlns:v="urn:schemas-microsoft-com:vml" Requires="v">
                <p:oleObj spid="_x0000_s3078" name="" r:id="rId11" imgW="1080135" imgH="508000" progId="Equation.DSMT4">
                  <p:embed/>
                </p:oleObj>
              </mc:Choice>
              <mc:Fallback>
                <p:oleObj name="" r:id="rId11" imgW="1080135" imgH="508000" progId="Equation.DSMT4">
                  <p:embed/>
                  <p:pic>
                    <p:nvPicPr>
                      <p:cNvPr id="0" name="图片 3077"/>
                      <p:cNvPicPr/>
                      <p:nvPr/>
                    </p:nvPicPr>
                    <p:blipFill>
                      <a:blip r:embed="rId12"/>
                      <a:stretch>
                        <a:fillRect/>
                      </a:stretch>
                    </p:blipFill>
                    <p:spPr>
                      <a:xfrm>
                        <a:off x="3035300" y="1768158"/>
                        <a:ext cx="2374900" cy="1114425"/>
                      </a:xfrm>
                      <a:prstGeom prst="rect">
                        <a:avLst/>
                      </a:prstGeom>
                      <a:noFill/>
                      <a:ln w="38100">
                        <a:noFill/>
                        <a:miter/>
                      </a:ln>
                    </p:spPr>
                  </p:pic>
                </p:oleObj>
              </mc:Fallback>
            </mc:AlternateContent>
          </a:graphicData>
        </a:graphic>
      </p:graphicFrame>
      <p:graphicFrame>
        <p:nvGraphicFramePr>
          <p:cNvPr id="4099" name="对象 64516"/>
          <p:cNvGraphicFramePr>
            <a:graphicFrameLocks noChangeAspect="1"/>
          </p:cNvGraphicFramePr>
          <p:nvPr>
            <p:custDataLst>
              <p:tags r:id="rId13"/>
            </p:custDataLst>
          </p:nvPr>
        </p:nvGraphicFramePr>
        <p:xfrm>
          <a:off x="6635750" y="1696720"/>
          <a:ext cx="2808288" cy="1119188"/>
        </p:xfrm>
        <a:graphic>
          <a:graphicData uri="http://schemas.openxmlformats.org/presentationml/2006/ole">
            <mc:AlternateContent xmlns:mc="http://schemas.openxmlformats.org/markup-compatibility/2006">
              <mc:Choice xmlns:v="urn:schemas-microsoft-com:vml" Requires="v">
                <p:oleObj spid="_x0000_s3077" name="" r:id="rId14" imgW="1270635" imgH="508000" progId="Equation.DSMT4">
                  <p:embed/>
                </p:oleObj>
              </mc:Choice>
              <mc:Fallback>
                <p:oleObj name="" r:id="rId14" imgW="1270635" imgH="508000" progId="Equation.DSMT4">
                  <p:embed/>
                  <p:pic>
                    <p:nvPicPr>
                      <p:cNvPr id="0" name="图片 3076"/>
                      <p:cNvPicPr/>
                      <p:nvPr/>
                    </p:nvPicPr>
                    <p:blipFill>
                      <a:blip r:embed="rId15"/>
                      <a:stretch>
                        <a:fillRect/>
                      </a:stretch>
                    </p:blipFill>
                    <p:spPr>
                      <a:xfrm>
                        <a:off x="6635750" y="1696720"/>
                        <a:ext cx="2808288" cy="1119188"/>
                      </a:xfrm>
                      <a:prstGeom prst="rect">
                        <a:avLst/>
                      </a:prstGeom>
                      <a:noFill/>
                      <a:ln w="38100">
                        <a:noFill/>
                        <a:miter/>
                      </a:ln>
                    </p:spPr>
                  </p:pic>
                </p:oleObj>
              </mc:Fallback>
            </mc:AlternateContent>
          </a:graphicData>
        </a:graphic>
      </p:graphicFrame>
      <p:pic>
        <p:nvPicPr>
          <p:cNvPr id="4100" name="图片 -2147481810" descr="图片1"/>
          <p:cNvPicPr>
            <a:picLocks noChangeAspect="1"/>
          </p:cNvPicPr>
          <p:nvPr>
            <p:custDataLst>
              <p:tags r:id="rId16"/>
            </p:custDataLst>
          </p:nvPr>
        </p:nvPicPr>
        <p:blipFill>
          <a:blip r:embed="rId17"/>
          <a:stretch>
            <a:fillRect/>
          </a:stretch>
        </p:blipFill>
        <p:spPr>
          <a:xfrm>
            <a:off x="1966913" y="3547745"/>
            <a:ext cx="4092575" cy="2206625"/>
          </a:xfrm>
          <a:prstGeom prst="rect">
            <a:avLst/>
          </a:prstGeom>
        </p:spPr>
      </p:pic>
      <p:graphicFrame>
        <p:nvGraphicFramePr>
          <p:cNvPr id="4101" name="对象 -2147481803"/>
          <p:cNvGraphicFramePr>
            <a:graphicFrameLocks noChangeAspect="1"/>
          </p:cNvGraphicFramePr>
          <p:nvPr>
            <p:custDataLst>
              <p:tags r:id="rId18"/>
            </p:custDataLst>
          </p:nvPr>
        </p:nvGraphicFramePr>
        <p:xfrm>
          <a:off x="6400800" y="3720783"/>
          <a:ext cx="3825875" cy="1817687"/>
        </p:xfrm>
        <a:graphic>
          <a:graphicData uri="http://schemas.openxmlformats.org/presentationml/2006/ole">
            <mc:AlternateContent xmlns:mc="http://schemas.openxmlformats.org/markup-compatibility/2006">
              <mc:Choice xmlns:v="urn:schemas-microsoft-com:vml" Requires="v">
                <p:oleObj spid="_x0000_s3076" name="" r:id="rId19" imgW="4661535" imgH="2220595" progId="Visio.Drawing.15">
                  <p:embed/>
                </p:oleObj>
              </mc:Choice>
              <mc:Fallback>
                <p:oleObj name="" r:id="rId19" imgW="4661535" imgH="2220595" progId="Visio.Drawing.15">
                  <p:embed/>
                  <p:pic>
                    <p:nvPicPr>
                      <p:cNvPr id="0" name="图片 3075"/>
                      <p:cNvPicPr/>
                      <p:nvPr/>
                    </p:nvPicPr>
                    <p:blipFill>
                      <a:blip r:embed="rId20"/>
                      <a:stretch>
                        <a:fillRect/>
                      </a:stretch>
                    </p:blipFill>
                    <p:spPr>
                      <a:xfrm>
                        <a:off x="6400800" y="3720783"/>
                        <a:ext cx="3825875" cy="181768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7</a:t>
            </a:r>
            <a:r>
              <a:rPr lang="zh-CN" sz="2800" dirty="0" err="1"/>
              <a:t>、</a:t>
            </a:r>
            <a:r>
              <a:rPr sz="2800" dirty="0" err="1"/>
              <a:t>磁场的边界条件</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3.7.1 </a:t>
            </a:r>
            <a:r>
              <a:rPr sz="2400" b="1" kern="0">
                <a:sym typeface="+mn-ea"/>
              </a:rPr>
              <a:t>两种不同磁介质间磁场的边界条件</a:t>
            </a:r>
            <a:endParaRPr sz="2400" b="1" kern="0">
              <a:sym typeface="+mn-ea"/>
            </a:endParaRPr>
          </a:p>
        </p:txBody>
      </p:sp>
      <p:graphicFrame>
        <p:nvGraphicFramePr>
          <p:cNvPr id="5122" name="对象 66562"/>
          <p:cNvGraphicFramePr>
            <a:graphicFrameLocks noChangeAspect="1"/>
          </p:cNvGraphicFramePr>
          <p:nvPr>
            <p:custDataLst>
              <p:tags r:id="rId10"/>
            </p:custDataLst>
          </p:nvPr>
        </p:nvGraphicFramePr>
        <p:xfrm>
          <a:off x="1633538" y="1188720"/>
          <a:ext cx="3289300" cy="817563"/>
        </p:xfrm>
        <a:graphic>
          <a:graphicData uri="http://schemas.openxmlformats.org/presentationml/2006/ole">
            <mc:AlternateContent xmlns:mc="http://schemas.openxmlformats.org/markup-compatibility/2006">
              <mc:Choice xmlns:v="urn:schemas-microsoft-com:vml" Requires="v">
                <p:oleObj spid="_x0000_s3083" name="" r:id="rId11" imgW="1269365" imgH="317500" progId="Equation.3">
                  <p:embed/>
                </p:oleObj>
              </mc:Choice>
              <mc:Fallback>
                <p:oleObj name="" r:id="rId11" imgW="1269365" imgH="317500" progId="Equation.3">
                  <p:embed/>
                  <p:pic>
                    <p:nvPicPr>
                      <p:cNvPr id="0" name="图片 3082"/>
                      <p:cNvPicPr/>
                      <p:nvPr/>
                    </p:nvPicPr>
                    <p:blipFill>
                      <a:blip r:embed="rId12"/>
                      <a:stretch>
                        <a:fillRect/>
                      </a:stretch>
                    </p:blipFill>
                    <p:spPr>
                      <a:xfrm>
                        <a:off x="1633538" y="1188720"/>
                        <a:ext cx="3289300" cy="817563"/>
                      </a:xfrm>
                      <a:prstGeom prst="rect">
                        <a:avLst/>
                      </a:prstGeom>
                      <a:noFill/>
                      <a:ln w="38100">
                        <a:noFill/>
                        <a:miter/>
                      </a:ln>
                    </p:spPr>
                  </p:pic>
                </p:oleObj>
              </mc:Fallback>
            </mc:AlternateContent>
          </a:graphicData>
        </a:graphic>
      </p:graphicFrame>
      <p:graphicFrame>
        <p:nvGraphicFramePr>
          <p:cNvPr id="5123" name="对象 66563"/>
          <p:cNvGraphicFramePr>
            <a:graphicFrameLocks noChangeAspect="1"/>
          </p:cNvGraphicFramePr>
          <p:nvPr>
            <p:custDataLst>
              <p:tags r:id="rId13"/>
            </p:custDataLst>
          </p:nvPr>
        </p:nvGraphicFramePr>
        <p:xfrm>
          <a:off x="6594475" y="1295083"/>
          <a:ext cx="1957388" cy="801687"/>
        </p:xfrm>
        <a:graphic>
          <a:graphicData uri="http://schemas.openxmlformats.org/presentationml/2006/ole">
            <mc:AlternateContent xmlns:mc="http://schemas.openxmlformats.org/markup-compatibility/2006">
              <mc:Choice xmlns:v="urn:schemas-microsoft-com:vml" Requires="v">
                <p:oleObj spid="_x0000_s3079" name="" r:id="rId14" imgW="558800" imgH="228600" progId="Equation.3">
                  <p:embed/>
                </p:oleObj>
              </mc:Choice>
              <mc:Fallback>
                <p:oleObj name="" r:id="rId14" imgW="558800" imgH="228600" progId="Equation.3">
                  <p:embed/>
                  <p:pic>
                    <p:nvPicPr>
                      <p:cNvPr id="0" name="图片 3078"/>
                      <p:cNvPicPr/>
                      <p:nvPr/>
                    </p:nvPicPr>
                    <p:blipFill>
                      <a:blip r:embed="rId15"/>
                      <a:stretch>
                        <a:fillRect/>
                      </a:stretch>
                    </p:blipFill>
                    <p:spPr>
                      <a:xfrm>
                        <a:off x="6594475" y="1295083"/>
                        <a:ext cx="1957388" cy="801687"/>
                      </a:xfrm>
                      <a:prstGeom prst="rect">
                        <a:avLst/>
                      </a:prstGeom>
                      <a:noFill/>
                      <a:ln w="38100">
                        <a:noFill/>
                        <a:miter/>
                      </a:ln>
                    </p:spPr>
                  </p:pic>
                </p:oleObj>
              </mc:Fallback>
            </mc:AlternateContent>
          </a:graphicData>
        </a:graphic>
      </p:graphicFrame>
      <p:graphicFrame>
        <p:nvGraphicFramePr>
          <p:cNvPr id="5124" name="对象 66564"/>
          <p:cNvGraphicFramePr>
            <a:graphicFrameLocks noChangeAspect="1"/>
          </p:cNvGraphicFramePr>
          <p:nvPr>
            <p:custDataLst>
              <p:tags r:id="rId16"/>
            </p:custDataLst>
          </p:nvPr>
        </p:nvGraphicFramePr>
        <p:xfrm>
          <a:off x="1601788" y="1982470"/>
          <a:ext cx="3881437" cy="817563"/>
        </p:xfrm>
        <a:graphic>
          <a:graphicData uri="http://schemas.openxmlformats.org/presentationml/2006/ole">
            <mc:AlternateContent xmlns:mc="http://schemas.openxmlformats.org/markup-compatibility/2006">
              <mc:Choice xmlns:v="urn:schemas-microsoft-com:vml" Requires="v">
                <p:oleObj spid="_x0000_s3080" name="" r:id="rId17" imgW="1497330" imgH="317500" progId="Equation.3">
                  <p:embed/>
                </p:oleObj>
              </mc:Choice>
              <mc:Fallback>
                <p:oleObj name="" r:id="rId17" imgW="1497330" imgH="317500" progId="Equation.3">
                  <p:embed/>
                  <p:pic>
                    <p:nvPicPr>
                      <p:cNvPr id="0" name="图片 3079"/>
                      <p:cNvPicPr/>
                      <p:nvPr/>
                    </p:nvPicPr>
                    <p:blipFill>
                      <a:blip r:embed="rId18"/>
                      <a:stretch>
                        <a:fillRect/>
                      </a:stretch>
                    </p:blipFill>
                    <p:spPr>
                      <a:xfrm>
                        <a:off x="1601788" y="1982470"/>
                        <a:ext cx="3881437" cy="817563"/>
                      </a:xfrm>
                      <a:prstGeom prst="rect">
                        <a:avLst/>
                      </a:prstGeom>
                      <a:noFill/>
                      <a:ln w="38100">
                        <a:noFill/>
                        <a:miter/>
                      </a:ln>
                    </p:spPr>
                  </p:pic>
                </p:oleObj>
              </mc:Fallback>
            </mc:AlternateContent>
          </a:graphicData>
        </a:graphic>
      </p:graphicFrame>
      <p:graphicFrame>
        <p:nvGraphicFramePr>
          <p:cNvPr id="5125" name="对象 66565"/>
          <p:cNvGraphicFramePr>
            <a:graphicFrameLocks noChangeAspect="1"/>
          </p:cNvGraphicFramePr>
          <p:nvPr>
            <p:custDataLst>
              <p:tags r:id="rId19"/>
            </p:custDataLst>
          </p:nvPr>
        </p:nvGraphicFramePr>
        <p:xfrm>
          <a:off x="6405563" y="2006283"/>
          <a:ext cx="2411412" cy="673100"/>
        </p:xfrm>
        <a:graphic>
          <a:graphicData uri="http://schemas.openxmlformats.org/presentationml/2006/ole">
            <mc:AlternateContent xmlns:mc="http://schemas.openxmlformats.org/markup-compatibility/2006">
              <mc:Choice xmlns:v="urn:schemas-microsoft-com:vml" Requires="v">
                <p:oleObj spid="_x0000_s3081" name="" r:id="rId20" imgW="596265" imgH="215900" progId="Equation.3">
                  <p:embed/>
                </p:oleObj>
              </mc:Choice>
              <mc:Fallback>
                <p:oleObj name="" r:id="rId20" imgW="596265" imgH="215900" progId="Equation.3">
                  <p:embed/>
                  <p:pic>
                    <p:nvPicPr>
                      <p:cNvPr id="0" name="图片 3080"/>
                      <p:cNvPicPr/>
                      <p:nvPr/>
                    </p:nvPicPr>
                    <p:blipFill>
                      <a:blip r:embed="rId21"/>
                      <a:stretch>
                        <a:fillRect/>
                      </a:stretch>
                    </p:blipFill>
                    <p:spPr>
                      <a:xfrm>
                        <a:off x="6405563" y="2006283"/>
                        <a:ext cx="2411412" cy="673100"/>
                      </a:xfrm>
                      <a:prstGeom prst="rect">
                        <a:avLst/>
                      </a:prstGeom>
                      <a:noFill/>
                      <a:ln w="38100">
                        <a:noFill/>
                        <a:miter/>
                      </a:ln>
                    </p:spPr>
                  </p:pic>
                </p:oleObj>
              </mc:Fallback>
            </mc:AlternateContent>
          </a:graphicData>
        </a:graphic>
      </p:graphicFrame>
      <p:graphicFrame>
        <p:nvGraphicFramePr>
          <p:cNvPr id="5126" name="对象 66566"/>
          <p:cNvGraphicFramePr>
            <a:graphicFrameLocks noChangeAspect="1"/>
          </p:cNvGraphicFramePr>
          <p:nvPr>
            <p:custDataLst>
              <p:tags r:id="rId22"/>
            </p:custDataLst>
          </p:nvPr>
        </p:nvGraphicFramePr>
        <p:xfrm>
          <a:off x="6642100" y="3023870"/>
          <a:ext cx="1887538" cy="619125"/>
        </p:xfrm>
        <a:graphic>
          <a:graphicData uri="http://schemas.openxmlformats.org/presentationml/2006/ole">
            <mc:AlternateContent xmlns:mc="http://schemas.openxmlformats.org/markup-compatibility/2006">
              <mc:Choice xmlns:v="urn:schemas-microsoft-com:vml" Requires="v">
                <p:oleObj spid="_x0000_s3082" name="" r:id="rId23" imgW="507365" imgH="215900" progId="Equation.3">
                  <p:embed/>
                </p:oleObj>
              </mc:Choice>
              <mc:Fallback>
                <p:oleObj name="" r:id="rId23" imgW="507365" imgH="215900" progId="Equation.3">
                  <p:embed/>
                  <p:pic>
                    <p:nvPicPr>
                      <p:cNvPr id="0" name="图片 3081"/>
                      <p:cNvPicPr/>
                      <p:nvPr/>
                    </p:nvPicPr>
                    <p:blipFill>
                      <a:blip r:embed="rId24"/>
                      <a:stretch>
                        <a:fillRect/>
                      </a:stretch>
                    </p:blipFill>
                    <p:spPr>
                      <a:xfrm>
                        <a:off x="6642100" y="3023870"/>
                        <a:ext cx="1887538" cy="619125"/>
                      </a:xfrm>
                      <a:prstGeom prst="rect">
                        <a:avLst/>
                      </a:prstGeom>
                      <a:noFill/>
                      <a:ln w="38100">
                        <a:noFill/>
                        <a:miter/>
                      </a:ln>
                    </p:spPr>
                  </p:pic>
                </p:oleObj>
              </mc:Fallback>
            </mc:AlternateContent>
          </a:graphicData>
        </a:graphic>
      </p:graphicFrame>
      <p:sp>
        <p:nvSpPr>
          <p:cNvPr id="66568" name="矩形 66567"/>
          <p:cNvSpPr/>
          <p:nvPr>
            <p:custDataLst>
              <p:tags r:id="rId25"/>
            </p:custDataLst>
          </p:nvPr>
        </p:nvSpPr>
        <p:spPr>
          <a:xfrm>
            <a:off x="1633855" y="3127058"/>
            <a:ext cx="2011680" cy="460375"/>
          </a:xfrm>
          <a:prstGeom prst="rect">
            <a:avLst/>
          </a:prstGeom>
          <a:noFill/>
          <a:ln w="9525">
            <a:noFill/>
          </a:ln>
        </p:spPr>
        <p:txBody>
          <a:bodyPr wrap="none" anchor="t">
            <a:spAutoFit/>
          </a:bodyPr>
          <a:p>
            <a:pPr fontAlgn="base">
              <a:buClrTx/>
            </a:pPr>
            <a:r>
              <a:rPr lang="zh-CN" altLang="en-US" sz="2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合并得矢势式</a:t>
            </a:r>
            <a:endParaRPr lang="zh-CN" altLang="en-US" sz="2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graphicFrame>
        <p:nvGraphicFramePr>
          <p:cNvPr id="5128" name="对象 66568"/>
          <p:cNvGraphicFramePr>
            <a:graphicFrameLocks noChangeAspect="1"/>
          </p:cNvGraphicFramePr>
          <p:nvPr>
            <p:custDataLst>
              <p:tags r:id="rId26"/>
            </p:custDataLst>
          </p:nvPr>
        </p:nvGraphicFramePr>
        <p:xfrm>
          <a:off x="5275263" y="4176395"/>
          <a:ext cx="4267200" cy="1030288"/>
        </p:xfrm>
        <a:graphic>
          <a:graphicData uri="http://schemas.openxmlformats.org/presentationml/2006/ole">
            <mc:AlternateContent xmlns:mc="http://schemas.openxmlformats.org/markup-compatibility/2006">
              <mc:Choice xmlns:v="urn:schemas-microsoft-com:vml" Requires="v">
                <p:oleObj spid="_x0000_s3085" name="" r:id="rId27" imgW="1993265" imgH="482600" progId="Equation.3">
                  <p:embed/>
                </p:oleObj>
              </mc:Choice>
              <mc:Fallback>
                <p:oleObj name="" r:id="rId27" imgW="1993265" imgH="482600" progId="Equation.3">
                  <p:embed/>
                  <p:pic>
                    <p:nvPicPr>
                      <p:cNvPr id="0" name="图片 3084"/>
                      <p:cNvPicPr/>
                      <p:nvPr/>
                    </p:nvPicPr>
                    <p:blipFill>
                      <a:blip r:embed="rId28"/>
                      <a:stretch>
                        <a:fillRect/>
                      </a:stretch>
                    </p:blipFill>
                    <p:spPr>
                      <a:xfrm>
                        <a:off x="5275263" y="4176395"/>
                        <a:ext cx="4267200" cy="1030288"/>
                      </a:xfrm>
                      <a:prstGeom prst="rect">
                        <a:avLst/>
                      </a:prstGeom>
                      <a:noFill/>
                      <a:ln w="38100">
                        <a:noFill/>
                        <a:miter/>
                      </a:ln>
                    </p:spPr>
                  </p:pic>
                </p:oleObj>
              </mc:Fallback>
            </mc:AlternateContent>
          </a:graphicData>
        </a:graphic>
      </p:graphicFrame>
      <p:graphicFrame>
        <p:nvGraphicFramePr>
          <p:cNvPr id="5129" name="内容占位符 66569"/>
          <p:cNvGraphicFramePr>
            <a:graphicFrameLocks noGrp="1" noChangeAspect="1"/>
          </p:cNvGraphicFramePr>
          <p:nvPr>
            <p:custDataLst>
              <p:tags r:id="rId29"/>
            </p:custDataLst>
          </p:nvPr>
        </p:nvGraphicFramePr>
        <p:xfrm>
          <a:off x="1530350" y="3960495"/>
          <a:ext cx="3168650" cy="1268413"/>
        </p:xfrm>
        <a:graphic>
          <a:graphicData uri="http://schemas.openxmlformats.org/presentationml/2006/ole">
            <mc:AlternateContent xmlns:mc="http://schemas.openxmlformats.org/markup-compatibility/2006">
              <mc:Choice xmlns:v="urn:schemas-microsoft-com:vml" Requires="v">
                <p:oleObj spid="_x0000_s3087" name="" r:id="rId30" imgW="1270635" imgH="508000" progId="Equation.DSMT4">
                  <p:embed/>
                </p:oleObj>
              </mc:Choice>
              <mc:Fallback>
                <p:oleObj name="" r:id="rId30" imgW="1270635" imgH="508000" progId="Equation.DSMT4">
                  <p:embed/>
                  <p:pic>
                    <p:nvPicPr>
                      <p:cNvPr id="0" name="图片 3086"/>
                      <p:cNvPicPr/>
                      <p:nvPr/>
                    </p:nvPicPr>
                    <p:blipFill>
                      <a:blip r:embed="rId31"/>
                      <a:stretch>
                        <a:fillRect/>
                      </a:stretch>
                    </p:blipFill>
                    <p:spPr>
                      <a:xfrm>
                        <a:off x="1530350" y="3960495"/>
                        <a:ext cx="3168650" cy="1268413"/>
                      </a:xfrm>
                      <a:prstGeom prst="rect">
                        <a:avLst/>
                      </a:prstGeom>
                      <a:noFill/>
                      <a:ln w="38100">
                        <a:miter/>
                      </a:ln>
                    </p:spPr>
                  </p:pic>
                </p:oleObj>
              </mc:Fallback>
            </mc:AlternateContent>
          </a:graphicData>
        </a:graphic>
      </p:graphicFrame>
      <p:graphicFrame>
        <p:nvGraphicFramePr>
          <p:cNvPr id="5130" name="对象 66570"/>
          <p:cNvGraphicFramePr>
            <a:graphicFrameLocks noChangeAspect="1"/>
          </p:cNvGraphicFramePr>
          <p:nvPr>
            <p:custDataLst>
              <p:tags r:id="rId32"/>
            </p:custDataLst>
          </p:nvPr>
        </p:nvGraphicFramePr>
        <p:xfrm>
          <a:off x="5346700" y="5508308"/>
          <a:ext cx="1658938" cy="636587"/>
        </p:xfrm>
        <a:graphic>
          <a:graphicData uri="http://schemas.openxmlformats.org/presentationml/2006/ole">
            <mc:AlternateContent xmlns:mc="http://schemas.openxmlformats.org/markup-compatibility/2006">
              <mc:Choice xmlns:v="urn:schemas-microsoft-com:vml" Requires="v">
                <p:oleObj spid="_x0000_s3088" name="" r:id="rId33" imgW="558165" imgH="215900" progId="Equation.3">
                  <p:embed/>
                </p:oleObj>
              </mc:Choice>
              <mc:Fallback>
                <p:oleObj name="" r:id="rId33" imgW="558165" imgH="215900" progId="Equation.3">
                  <p:embed/>
                  <p:pic>
                    <p:nvPicPr>
                      <p:cNvPr id="0" name="图片 3087"/>
                      <p:cNvPicPr/>
                      <p:nvPr/>
                    </p:nvPicPr>
                    <p:blipFill>
                      <a:blip r:embed="rId34"/>
                      <a:stretch>
                        <a:fillRect/>
                      </a:stretch>
                    </p:blipFill>
                    <p:spPr>
                      <a:xfrm>
                        <a:off x="5346700" y="5508308"/>
                        <a:ext cx="1658938" cy="636587"/>
                      </a:xfrm>
                      <a:prstGeom prst="rect">
                        <a:avLst/>
                      </a:prstGeom>
                      <a:noFill/>
                      <a:ln w="38100">
                        <a:noFill/>
                        <a:miter/>
                      </a:ln>
                    </p:spPr>
                  </p:pic>
                </p:oleObj>
              </mc:Fallback>
            </mc:AlternateContent>
          </a:graphicData>
        </a:graphic>
      </p:graphicFrame>
      <p:graphicFrame>
        <p:nvGraphicFramePr>
          <p:cNvPr id="5131" name="对象 66571"/>
          <p:cNvGraphicFramePr>
            <a:graphicFrameLocks noChangeAspect="1"/>
          </p:cNvGraphicFramePr>
          <p:nvPr>
            <p:custDataLst>
              <p:tags r:id="rId35"/>
            </p:custDataLst>
          </p:nvPr>
        </p:nvGraphicFramePr>
        <p:xfrm>
          <a:off x="7175500" y="5508308"/>
          <a:ext cx="2416175" cy="900112"/>
        </p:xfrm>
        <a:graphic>
          <a:graphicData uri="http://schemas.openxmlformats.org/presentationml/2006/ole">
            <mc:AlternateContent xmlns:mc="http://schemas.openxmlformats.org/markup-compatibility/2006">
              <mc:Choice xmlns:v="urn:schemas-microsoft-com:vml" Requires="v">
                <p:oleObj spid="_x0000_s3084" name="" r:id="rId36" imgW="1155700" imgH="431800" progId="Equation.3">
                  <p:embed/>
                </p:oleObj>
              </mc:Choice>
              <mc:Fallback>
                <p:oleObj name="" r:id="rId36" imgW="1155700" imgH="431800" progId="Equation.3">
                  <p:embed/>
                  <p:pic>
                    <p:nvPicPr>
                      <p:cNvPr id="0" name="图片 3083"/>
                      <p:cNvPicPr/>
                      <p:nvPr/>
                    </p:nvPicPr>
                    <p:blipFill>
                      <a:blip r:embed="rId37"/>
                      <a:stretch>
                        <a:fillRect/>
                      </a:stretch>
                    </p:blipFill>
                    <p:spPr>
                      <a:xfrm>
                        <a:off x="7175500" y="5508308"/>
                        <a:ext cx="2416175" cy="900112"/>
                      </a:xfrm>
                      <a:prstGeom prst="rect">
                        <a:avLst/>
                      </a:prstGeom>
                      <a:noFill/>
                      <a:ln w="38100">
                        <a:noFill/>
                        <a:miter/>
                      </a:ln>
                    </p:spPr>
                  </p:pic>
                </p:oleObj>
              </mc:Fallback>
            </mc:AlternateContent>
          </a:graphicData>
        </a:graphic>
      </p:graphicFrame>
      <p:sp>
        <p:nvSpPr>
          <p:cNvPr id="66573" name="矩形 66572"/>
          <p:cNvSpPr/>
          <p:nvPr>
            <p:custDataLst>
              <p:tags r:id="rId38"/>
            </p:custDataLst>
          </p:nvPr>
        </p:nvSpPr>
        <p:spPr>
          <a:xfrm>
            <a:off x="1458913" y="5468620"/>
            <a:ext cx="2621280" cy="460375"/>
          </a:xfrm>
          <a:prstGeom prst="rect">
            <a:avLst/>
          </a:prstGeom>
          <a:noFill/>
          <a:ln w="9525">
            <a:noFill/>
          </a:ln>
        </p:spPr>
        <p:txBody>
          <a:bodyPr wrap="none" anchor="t">
            <a:spAutoFit/>
          </a:bodyPr>
          <a:p>
            <a:pPr fontAlgn="base">
              <a:buClrTx/>
            </a:pPr>
            <a:r>
              <a:rPr lang="zh-CN" altLang="en-US" sz="2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t>磁标势的边界条件</a:t>
            </a:r>
            <a:endParaRPr lang="zh-CN" altLang="en-US" sz="2400"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7</a:t>
            </a:r>
            <a:r>
              <a:rPr lang="zh-CN" sz="2800" dirty="0" err="1"/>
              <a:t>、</a:t>
            </a:r>
            <a:r>
              <a:rPr sz="2800" dirty="0" err="1"/>
              <a:t>磁场的边界条件</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3.7.2 </a:t>
            </a:r>
            <a:r>
              <a:rPr sz="2400" b="1" kern="0">
                <a:sym typeface="+mn-ea"/>
              </a:rPr>
              <a:t>无面电流时两种不同磁介质间磁场的边界条件    </a:t>
            </a:r>
            <a:endParaRPr sz="2400" b="1" kern="0">
              <a:sym typeface="+mn-ea"/>
            </a:endParaRPr>
          </a:p>
        </p:txBody>
      </p:sp>
      <p:graphicFrame>
        <p:nvGraphicFramePr>
          <p:cNvPr id="6146" name="内容占位符 67586"/>
          <p:cNvGraphicFramePr>
            <a:graphicFrameLocks noGrp="1" noChangeAspect="1"/>
          </p:cNvGraphicFramePr>
          <p:nvPr>
            <p:custDataLst>
              <p:tags r:id="rId10"/>
            </p:custDataLst>
          </p:nvPr>
        </p:nvGraphicFramePr>
        <p:xfrm>
          <a:off x="2175510" y="1565910"/>
          <a:ext cx="2305050" cy="1084263"/>
        </p:xfrm>
        <a:graphic>
          <a:graphicData uri="http://schemas.openxmlformats.org/presentationml/2006/ole">
            <mc:AlternateContent xmlns:mc="http://schemas.openxmlformats.org/markup-compatibility/2006">
              <mc:Choice xmlns:v="urn:schemas-microsoft-com:vml" Requires="v">
                <p:oleObj spid="_x0000_s3089" name="" r:id="rId11" imgW="1080135" imgH="508000" progId="Equation.DSMT4">
                  <p:embed/>
                </p:oleObj>
              </mc:Choice>
              <mc:Fallback>
                <p:oleObj name="" r:id="rId11" imgW="1080135" imgH="508000" progId="Equation.DSMT4">
                  <p:embed/>
                  <p:pic>
                    <p:nvPicPr>
                      <p:cNvPr id="0" name="图片 3088"/>
                      <p:cNvPicPr/>
                      <p:nvPr/>
                    </p:nvPicPr>
                    <p:blipFill>
                      <a:blip r:embed="rId12"/>
                      <a:stretch>
                        <a:fillRect/>
                      </a:stretch>
                    </p:blipFill>
                    <p:spPr>
                      <a:xfrm>
                        <a:off x="2175510" y="1565910"/>
                        <a:ext cx="2305050" cy="1084263"/>
                      </a:xfrm>
                      <a:prstGeom prst="rect">
                        <a:avLst/>
                      </a:prstGeom>
                      <a:noFill/>
                      <a:ln w="38100">
                        <a:miter/>
                      </a:ln>
                    </p:spPr>
                  </p:pic>
                </p:oleObj>
              </mc:Fallback>
            </mc:AlternateContent>
          </a:graphicData>
        </a:graphic>
      </p:graphicFrame>
      <p:graphicFrame>
        <p:nvGraphicFramePr>
          <p:cNvPr id="6148" name="对象 67588"/>
          <p:cNvGraphicFramePr>
            <a:graphicFrameLocks noChangeAspect="1"/>
          </p:cNvGraphicFramePr>
          <p:nvPr>
            <p:custDataLst>
              <p:tags r:id="rId13"/>
            </p:custDataLst>
          </p:nvPr>
        </p:nvGraphicFramePr>
        <p:xfrm>
          <a:off x="5631498" y="1565910"/>
          <a:ext cx="2520950" cy="1068388"/>
        </p:xfrm>
        <a:graphic>
          <a:graphicData uri="http://schemas.openxmlformats.org/presentationml/2006/ole">
            <mc:AlternateContent xmlns:mc="http://schemas.openxmlformats.org/markup-compatibility/2006">
              <mc:Choice xmlns:v="urn:schemas-microsoft-com:vml" Requires="v">
                <p:oleObj spid="_x0000_s3090" name="" r:id="rId14" imgW="1194435" imgH="508000" progId="Equation.DSMT4">
                  <p:embed/>
                </p:oleObj>
              </mc:Choice>
              <mc:Fallback>
                <p:oleObj name="" r:id="rId14" imgW="1194435" imgH="508000" progId="Equation.DSMT4">
                  <p:embed/>
                  <p:pic>
                    <p:nvPicPr>
                      <p:cNvPr id="0" name="图片 3089"/>
                      <p:cNvPicPr/>
                      <p:nvPr/>
                    </p:nvPicPr>
                    <p:blipFill>
                      <a:blip r:embed="rId15"/>
                      <a:stretch>
                        <a:fillRect/>
                      </a:stretch>
                    </p:blipFill>
                    <p:spPr>
                      <a:xfrm>
                        <a:off x="5631498" y="1565910"/>
                        <a:ext cx="2520950" cy="1068388"/>
                      </a:xfrm>
                      <a:prstGeom prst="rect">
                        <a:avLst/>
                      </a:prstGeom>
                      <a:noFill/>
                      <a:ln w="38100">
                        <a:noFill/>
                        <a:miter/>
                      </a:ln>
                    </p:spPr>
                  </p:pic>
                </p:oleObj>
              </mc:Fallback>
            </mc:AlternateContent>
          </a:graphicData>
        </a:graphic>
      </p:graphicFrame>
      <p:graphicFrame>
        <p:nvGraphicFramePr>
          <p:cNvPr id="6149" name="对象 -2147481803"/>
          <p:cNvGraphicFramePr>
            <a:graphicFrameLocks noChangeAspect="1"/>
          </p:cNvGraphicFramePr>
          <p:nvPr>
            <p:custDataLst>
              <p:tags r:id="rId16"/>
            </p:custDataLst>
          </p:nvPr>
        </p:nvGraphicFramePr>
        <p:xfrm>
          <a:off x="4626610" y="3169285"/>
          <a:ext cx="4530725" cy="2152650"/>
        </p:xfrm>
        <a:graphic>
          <a:graphicData uri="http://schemas.openxmlformats.org/presentationml/2006/ole">
            <mc:AlternateContent xmlns:mc="http://schemas.openxmlformats.org/markup-compatibility/2006">
              <mc:Choice xmlns:v="urn:schemas-microsoft-com:vml" Requires="v">
                <p:oleObj spid="_x0000_s3092" name="" r:id="rId17" imgW="4661535" imgH="2220595" progId="Visio.Drawing.15">
                  <p:embed/>
                </p:oleObj>
              </mc:Choice>
              <mc:Fallback>
                <p:oleObj name="" r:id="rId17" imgW="4661535" imgH="2220595" progId="Visio.Drawing.15">
                  <p:embed/>
                  <p:pic>
                    <p:nvPicPr>
                      <p:cNvPr id="0" name="图片 3091"/>
                      <p:cNvPicPr/>
                      <p:nvPr/>
                    </p:nvPicPr>
                    <p:blipFill>
                      <a:blip r:embed="rId18"/>
                      <a:stretch>
                        <a:fillRect/>
                      </a:stretch>
                    </p:blipFill>
                    <p:spPr>
                      <a:xfrm>
                        <a:off x="4626610" y="3169285"/>
                        <a:ext cx="4530725" cy="215265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7</a:t>
            </a:r>
            <a:r>
              <a:rPr lang="zh-CN" sz="2800" dirty="0" err="1"/>
              <a:t>、</a:t>
            </a:r>
            <a:r>
              <a:rPr sz="2800" dirty="0" err="1"/>
              <a:t>磁场的边界条件</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3.7.2 </a:t>
            </a:r>
            <a:r>
              <a:rPr sz="2400" b="1" kern="0">
                <a:sym typeface="+mn-ea"/>
              </a:rPr>
              <a:t>磁介质与理想导磁体间磁场的边界条件</a:t>
            </a:r>
            <a:endParaRPr sz="2400" b="1" kern="0">
              <a:sym typeface="+mn-ea"/>
            </a:endParaRPr>
          </a:p>
        </p:txBody>
      </p:sp>
      <p:sp>
        <p:nvSpPr>
          <p:cNvPr id="7169" name="矩形 68609"/>
          <p:cNvSpPr/>
          <p:nvPr>
            <p:custDataLst>
              <p:tags r:id="rId10"/>
            </p:custDataLst>
          </p:nvPr>
        </p:nvSpPr>
        <p:spPr>
          <a:xfrm>
            <a:off x="1859598" y="1328738"/>
            <a:ext cx="7772400" cy="4610100"/>
          </a:xfrm>
          <a:prstGeom prst="rect">
            <a:avLst/>
          </a:prstGeom>
          <a:noFill/>
          <a:ln w="9525">
            <a:noFill/>
          </a:ln>
        </p:spPr>
        <p:txBody>
          <a:bodyPr anchor="t" anchorCtr="0"/>
          <a:p>
            <a:pPr indent="0">
              <a:spcBef>
                <a:spcPct val="20000"/>
              </a:spcBef>
              <a:buClr>
                <a:schemeClr val="tx2"/>
              </a:buClr>
              <a:buNone/>
            </a:pPr>
            <a:r>
              <a:rPr lang="zh-CN" altLang="en-US" sz="3200" b="1" dirty="0">
                <a:latin typeface="黑体" panose="02010609060101010101" pitchFamily="2" charset="-122"/>
                <a:ea typeface="黑体" panose="02010609060101010101" pitchFamily="2" charset="-122"/>
              </a:rPr>
              <a:t>  </a:t>
            </a:r>
            <a:endParaRPr lang="zh-CN" altLang="en-US" sz="3200" b="1" dirty="0">
              <a:latin typeface="黑体" panose="02010609060101010101" pitchFamily="2" charset="-122"/>
              <a:ea typeface="黑体" panose="02010609060101010101" pitchFamily="2" charset="-122"/>
            </a:endParaRPr>
          </a:p>
          <a:p>
            <a:pPr marL="342900" indent="-342900">
              <a:spcBef>
                <a:spcPct val="20000"/>
              </a:spcBef>
              <a:buClr>
                <a:schemeClr val="tx2"/>
              </a:buClr>
            </a:pPr>
            <a:endParaRPr lang="zh-CN" altLang="en-US" sz="3200" dirty="0">
              <a:latin typeface="黑体" panose="02010609060101010101" pitchFamily="2" charset="-122"/>
              <a:ea typeface="黑体" panose="02010609060101010101" pitchFamily="2" charset="-122"/>
            </a:endParaRPr>
          </a:p>
          <a:p>
            <a:pPr marL="342900" indent="-342900">
              <a:spcBef>
                <a:spcPct val="20000"/>
              </a:spcBef>
              <a:buClr>
                <a:schemeClr val="tx2"/>
              </a:buClr>
            </a:pPr>
            <a:r>
              <a:rPr lang="zh-CN" altLang="en-US" sz="3200" dirty="0">
                <a:latin typeface="黑体" panose="02010609060101010101" pitchFamily="2" charset="-122"/>
                <a:ea typeface="黑体" panose="02010609060101010101" pitchFamily="2" charset="-122"/>
              </a:rPr>
              <a:t>   </a:t>
            </a:r>
            <a:endParaRPr lang="zh-CN" altLang="en-US" sz="3200" dirty="0">
              <a:latin typeface="黑体" panose="02010609060101010101" pitchFamily="2" charset="-122"/>
              <a:ea typeface="黑体" panose="02010609060101010101" pitchFamily="2" charset="-122"/>
            </a:endParaRPr>
          </a:p>
          <a:p>
            <a:pPr marL="342900" indent="-342900">
              <a:spcBef>
                <a:spcPct val="20000"/>
              </a:spcBef>
              <a:buClr>
                <a:schemeClr val="tx2"/>
              </a:buClr>
            </a:pPr>
            <a:r>
              <a:rPr lang="zh-CN" altLang="en-US" sz="3200" dirty="0">
                <a:latin typeface="黑体" panose="02010609060101010101" pitchFamily="2" charset="-122"/>
                <a:ea typeface="黑体" panose="02010609060101010101" pitchFamily="2" charset="-122"/>
              </a:rPr>
              <a:t>   </a:t>
            </a:r>
            <a:endParaRPr lang="zh-CN" altLang="en-US" sz="3200" dirty="0">
              <a:latin typeface="黑体" panose="02010609060101010101" pitchFamily="2" charset="-122"/>
              <a:ea typeface="黑体" panose="02010609060101010101" pitchFamily="2" charset="-122"/>
            </a:endParaRPr>
          </a:p>
          <a:p>
            <a:pPr marL="342900" indent="-342900">
              <a:spcBef>
                <a:spcPct val="20000"/>
              </a:spcBef>
              <a:buClr>
                <a:schemeClr val="tx2"/>
              </a:buClr>
            </a:pPr>
            <a:endParaRPr lang="zh-CN" altLang="en-US" sz="2400" dirty="0">
              <a:latin typeface="黑体" panose="02010609060101010101" pitchFamily="2" charset="-122"/>
              <a:ea typeface="黑体" panose="02010609060101010101" pitchFamily="2" charset="-122"/>
            </a:endParaRPr>
          </a:p>
          <a:p>
            <a:pPr marL="342900" indent="-342900">
              <a:spcBef>
                <a:spcPct val="20000"/>
              </a:spcBef>
              <a:buClr>
                <a:schemeClr val="tx2"/>
              </a:buClr>
            </a:pPr>
            <a:r>
              <a:rPr lang="zh-CN" altLang="en-US" sz="2400" dirty="0">
                <a:latin typeface="黑体" panose="02010609060101010101" pitchFamily="2" charset="-122"/>
                <a:ea typeface="黑体" panose="02010609060101010101" pitchFamily="2" charset="-122"/>
              </a:rPr>
              <a:t>  故</a:t>
            </a:r>
            <a:r>
              <a:rPr lang="en-US" altLang="zh-CN" sz="2400" b="1" i="1" dirty="0">
                <a:latin typeface="Times New Roman" panose="02020603050405020304" charset="0"/>
                <a:ea typeface="黑体" panose="02010609060101010101" pitchFamily="2" charset="-122"/>
              </a:rPr>
              <a:t>B</a:t>
            </a:r>
            <a:r>
              <a:rPr lang="zh-CN" altLang="en-US" sz="2400" dirty="0">
                <a:latin typeface="Times New Roman" panose="02020603050405020304" charset="0"/>
                <a:ea typeface="黑体" panose="02010609060101010101" pitchFamily="2" charset="-122"/>
              </a:rPr>
              <a:t>线</a:t>
            </a:r>
            <a:r>
              <a:rPr lang="zh-CN" altLang="en-US" sz="2400" b="1" dirty="0">
                <a:latin typeface="黑体" panose="02010609060101010101" pitchFamily="2" charset="-122"/>
                <a:ea typeface="黑体" panose="02010609060101010101" pitchFamily="2" charset="-122"/>
              </a:rPr>
              <a:t>和</a:t>
            </a:r>
            <a:r>
              <a:rPr lang="en-US" altLang="zh-CN" sz="2400" b="1" i="1" dirty="0">
                <a:latin typeface="Times New Roman" panose="02020603050405020304" charset="0"/>
                <a:ea typeface="黑体" panose="02010609060101010101" pitchFamily="2" charset="-122"/>
              </a:rPr>
              <a:t>H</a:t>
            </a:r>
            <a:r>
              <a:rPr lang="zh-CN" altLang="en-US" sz="2400" dirty="0">
                <a:latin typeface="Times New Roman" panose="02020603050405020304" charset="0"/>
                <a:ea typeface="黑体" panose="02010609060101010101" pitchFamily="2" charset="-122"/>
              </a:rPr>
              <a:t>线垂直于磁壁。</a:t>
            </a:r>
            <a:endParaRPr lang="zh-CN" altLang="en-US" sz="2400" dirty="0">
              <a:latin typeface="Times New Roman" panose="02020603050405020304" charset="0"/>
              <a:ea typeface="黑体" panose="02010609060101010101" pitchFamily="2" charset="-122"/>
            </a:endParaRPr>
          </a:p>
        </p:txBody>
      </p:sp>
      <p:graphicFrame>
        <p:nvGraphicFramePr>
          <p:cNvPr id="7170" name="对象 68610"/>
          <p:cNvGraphicFramePr>
            <a:graphicFrameLocks noChangeAspect="1"/>
          </p:cNvGraphicFramePr>
          <p:nvPr>
            <p:custDataLst>
              <p:tags r:id="rId11"/>
            </p:custDataLst>
          </p:nvPr>
        </p:nvGraphicFramePr>
        <p:xfrm>
          <a:off x="2453323" y="1577975"/>
          <a:ext cx="2574925" cy="763588"/>
        </p:xfrm>
        <a:graphic>
          <a:graphicData uri="http://schemas.openxmlformats.org/presentationml/2006/ole">
            <mc:AlternateContent xmlns:mc="http://schemas.openxmlformats.org/markup-compatibility/2006">
              <mc:Choice xmlns:v="urn:schemas-microsoft-com:vml" Requires="v">
                <p:oleObj spid="_x0000_s3093" name="" r:id="rId12" imgW="723265" imgH="215900" progId="Equation.3">
                  <p:embed/>
                </p:oleObj>
              </mc:Choice>
              <mc:Fallback>
                <p:oleObj name="" r:id="rId12" imgW="723265" imgH="215900" progId="Equation.3">
                  <p:embed/>
                  <p:pic>
                    <p:nvPicPr>
                      <p:cNvPr id="0" name="图片 3092"/>
                      <p:cNvPicPr/>
                      <p:nvPr/>
                    </p:nvPicPr>
                    <p:blipFill>
                      <a:blip r:embed="rId13"/>
                      <a:stretch>
                        <a:fillRect/>
                      </a:stretch>
                    </p:blipFill>
                    <p:spPr>
                      <a:xfrm>
                        <a:off x="2453323" y="1577975"/>
                        <a:ext cx="2574925" cy="763588"/>
                      </a:xfrm>
                      <a:prstGeom prst="rect">
                        <a:avLst/>
                      </a:prstGeom>
                      <a:noFill/>
                      <a:ln w="38100">
                        <a:noFill/>
                        <a:miter/>
                      </a:ln>
                    </p:spPr>
                  </p:pic>
                </p:oleObj>
              </mc:Fallback>
            </mc:AlternateContent>
          </a:graphicData>
        </a:graphic>
      </p:graphicFrame>
      <p:graphicFrame>
        <p:nvGraphicFramePr>
          <p:cNvPr id="7171" name="对象 68611"/>
          <p:cNvGraphicFramePr>
            <a:graphicFrameLocks noChangeAspect="1"/>
          </p:cNvGraphicFramePr>
          <p:nvPr>
            <p:custDataLst>
              <p:tags r:id="rId14"/>
            </p:custDataLst>
          </p:nvPr>
        </p:nvGraphicFramePr>
        <p:xfrm>
          <a:off x="5529898" y="1677988"/>
          <a:ext cx="1455737" cy="663575"/>
        </p:xfrm>
        <a:graphic>
          <a:graphicData uri="http://schemas.openxmlformats.org/presentationml/2006/ole">
            <mc:AlternateContent xmlns:mc="http://schemas.openxmlformats.org/markup-compatibility/2006">
              <mc:Choice xmlns:v="urn:schemas-microsoft-com:vml" Requires="v">
                <p:oleObj spid="_x0000_s3091" name="" r:id="rId15" imgW="469900" imgH="215900" progId="Equation.3">
                  <p:embed/>
                </p:oleObj>
              </mc:Choice>
              <mc:Fallback>
                <p:oleObj name="" r:id="rId15" imgW="469900" imgH="215900" progId="Equation.3">
                  <p:embed/>
                  <p:pic>
                    <p:nvPicPr>
                      <p:cNvPr id="0" name="图片 3090"/>
                      <p:cNvPicPr/>
                      <p:nvPr/>
                    </p:nvPicPr>
                    <p:blipFill>
                      <a:blip r:embed="rId16"/>
                      <a:stretch>
                        <a:fillRect/>
                      </a:stretch>
                    </p:blipFill>
                    <p:spPr>
                      <a:xfrm>
                        <a:off x="5529898" y="1677988"/>
                        <a:ext cx="1455737" cy="663575"/>
                      </a:xfrm>
                      <a:prstGeom prst="rect">
                        <a:avLst/>
                      </a:prstGeom>
                      <a:noFill/>
                      <a:ln w="38100">
                        <a:noFill/>
                        <a:miter/>
                      </a:ln>
                    </p:spPr>
                  </p:pic>
                </p:oleObj>
              </mc:Fallback>
            </mc:AlternateContent>
          </a:graphicData>
        </a:graphic>
      </p:graphicFrame>
      <p:graphicFrame>
        <p:nvGraphicFramePr>
          <p:cNvPr id="7172" name="对象 68615"/>
          <p:cNvGraphicFramePr>
            <a:graphicFrameLocks noChangeAspect="1"/>
          </p:cNvGraphicFramePr>
          <p:nvPr>
            <p:custDataLst>
              <p:tags r:id="rId17"/>
            </p:custDataLst>
          </p:nvPr>
        </p:nvGraphicFramePr>
        <p:xfrm>
          <a:off x="5310823" y="2570163"/>
          <a:ext cx="2352675" cy="785812"/>
        </p:xfrm>
        <a:graphic>
          <a:graphicData uri="http://schemas.openxmlformats.org/presentationml/2006/ole">
            <mc:AlternateContent xmlns:mc="http://schemas.openxmlformats.org/markup-compatibility/2006">
              <mc:Choice xmlns:v="urn:schemas-microsoft-com:vml" Requires="v">
                <p:oleObj spid="_x0000_s3094" name="" r:id="rId18" imgW="685800" imgH="228600" progId="Equation.3">
                  <p:embed/>
                </p:oleObj>
              </mc:Choice>
              <mc:Fallback>
                <p:oleObj name="" r:id="rId18" imgW="685800" imgH="228600" progId="Equation.3">
                  <p:embed/>
                  <p:pic>
                    <p:nvPicPr>
                      <p:cNvPr id="0" name="图片 3093"/>
                      <p:cNvPicPr/>
                      <p:nvPr/>
                    </p:nvPicPr>
                    <p:blipFill>
                      <a:blip r:embed="rId19"/>
                      <a:stretch>
                        <a:fillRect/>
                      </a:stretch>
                    </p:blipFill>
                    <p:spPr>
                      <a:xfrm>
                        <a:off x="5310823" y="2570163"/>
                        <a:ext cx="2352675" cy="785812"/>
                      </a:xfrm>
                      <a:prstGeom prst="rect">
                        <a:avLst/>
                      </a:prstGeom>
                      <a:noFill/>
                      <a:ln w="38100">
                        <a:noFill/>
                        <a:miter/>
                      </a:ln>
                    </p:spPr>
                  </p:pic>
                </p:oleObj>
              </mc:Fallback>
            </mc:AlternateContent>
          </a:graphicData>
        </a:graphic>
      </p:graphicFrame>
      <p:graphicFrame>
        <p:nvGraphicFramePr>
          <p:cNvPr id="7173" name="对象 68620"/>
          <p:cNvGraphicFramePr>
            <a:graphicFrameLocks noChangeAspect="1"/>
          </p:cNvGraphicFramePr>
          <p:nvPr>
            <p:custDataLst>
              <p:tags r:id="rId20"/>
            </p:custDataLst>
          </p:nvPr>
        </p:nvGraphicFramePr>
        <p:xfrm>
          <a:off x="2607310" y="2851150"/>
          <a:ext cx="1196975" cy="385763"/>
        </p:xfrm>
        <a:graphic>
          <a:graphicData uri="http://schemas.openxmlformats.org/presentationml/2006/ole">
            <mc:AlternateContent xmlns:mc="http://schemas.openxmlformats.org/markup-compatibility/2006">
              <mc:Choice xmlns:v="urn:schemas-microsoft-com:vml" Requires="v">
                <p:oleObj spid="_x0000_s3086" name="" r:id="rId21" imgW="545465" imgH="177800" progId="Equation.3">
                  <p:embed/>
                </p:oleObj>
              </mc:Choice>
              <mc:Fallback>
                <p:oleObj name="" r:id="rId21" imgW="545465" imgH="177800" progId="Equation.3">
                  <p:embed/>
                  <p:pic>
                    <p:nvPicPr>
                      <p:cNvPr id="0" name="图片 3085"/>
                      <p:cNvPicPr/>
                      <p:nvPr/>
                    </p:nvPicPr>
                    <p:blipFill>
                      <a:blip r:embed="rId22"/>
                      <a:stretch>
                        <a:fillRect/>
                      </a:stretch>
                    </p:blipFill>
                    <p:spPr>
                      <a:xfrm>
                        <a:off x="2607310" y="2851150"/>
                        <a:ext cx="1196975" cy="38576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8</a:t>
            </a:r>
            <a:r>
              <a:rPr lang="zh-CN" sz="2800" dirty="0" err="1"/>
              <a:t>、</a:t>
            </a:r>
            <a:r>
              <a:rPr sz="2800" dirty="0" err="1"/>
              <a:t>电感</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3.8.1 </a:t>
            </a:r>
            <a:r>
              <a:rPr sz="2400" b="1" kern="0">
                <a:sym typeface="+mn-ea"/>
              </a:rPr>
              <a:t>互感</a:t>
            </a:r>
            <a:endParaRPr sz="2400" b="1" kern="0">
              <a:sym typeface="+mn-ea"/>
            </a:endParaRPr>
          </a:p>
        </p:txBody>
      </p:sp>
      <p:sp>
        <p:nvSpPr>
          <p:cNvPr id="5122" name="矩形 8194"/>
          <p:cNvSpPr/>
          <p:nvPr>
            <p:custDataLst>
              <p:tags r:id="rId10"/>
            </p:custDataLst>
          </p:nvPr>
        </p:nvSpPr>
        <p:spPr>
          <a:xfrm>
            <a:off x="856933" y="1246505"/>
            <a:ext cx="10669905" cy="936625"/>
          </a:xfrm>
          <a:prstGeom prst="rect">
            <a:avLst/>
          </a:prstGeom>
          <a:noFill/>
          <a:ln w="9525">
            <a:noFill/>
          </a:ln>
        </p:spPr>
        <p:txBody>
          <a:bodyPr anchor="t"/>
          <a:p>
            <a:pPr>
              <a:lnSpc>
                <a:spcPct val="120000"/>
              </a:lnSpc>
              <a:spcBef>
                <a:spcPts val="0"/>
              </a:spcBef>
              <a:spcAft>
                <a:spcPts val="0"/>
              </a:spcAft>
            </a:pPr>
            <a:r>
              <a:rPr lang="zh-CN" altLang="en-US" sz="2400" dirty="0">
                <a:latin typeface="Arial" panose="020B0604020202020204" pitchFamily="34" charset="0"/>
              </a:rPr>
              <a:t>如果一个电流回路有</a:t>
            </a:r>
            <a:r>
              <a:rPr lang="en-US" altLang="zh-CN" sz="2400" dirty="0">
                <a:latin typeface="Arial" panose="020B0604020202020204" pitchFamily="34" charset="0"/>
              </a:rPr>
              <a:t>N</a:t>
            </a:r>
            <a:r>
              <a:rPr lang="zh-CN" altLang="en-US" sz="2400" dirty="0">
                <a:latin typeface="Arial" panose="020B0604020202020204" pitchFamily="34" charset="0"/>
              </a:rPr>
              <a:t>匝线圈构成，则穿过这</a:t>
            </a:r>
            <a:r>
              <a:rPr lang="en-US" altLang="zh-CN" sz="2400" dirty="0">
                <a:latin typeface="Arial" panose="020B0604020202020204" pitchFamily="34" charset="0"/>
              </a:rPr>
              <a:t>N</a:t>
            </a:r>
            <a:r>
              <a:rPr lang="zh-CN" altLang="en-US" sz="2400" dirty="0">
                <a:latin typeface="Arial" panose="020B0604020202020204" pitchFamily="34" charset="0"/>
              </a:rPr>
              <a:t>匝线圈的总磁通称为磁链，即</a:t>
            </a:r>
            <a:endParaRPr lang="zh-CN" altLang="en-US" sz="2400" dirty="0">
              <a:latin typeface="Arial" panose="020B0604020202020204" pitchFamily="34" charset="0"/>
            </a:endParaRPr>
          </a:p>
        </p:txBody>
      </p:sp>
      <p:graphicFrame>
        <p:nvGraphicFramePr>
          <p:cNvPr id="5124" name="对象 8196"/>
          <p:cNvGraphicFramePr>
            <a:graphicFrameLocks noChangeAspect="1"/>
          </p:cNvGraphicFramePr>
          <p:nvPr>
            <p:custDataLst>
              <p:tags r:id="rId11"/>
            </p:custDataLst>
          </p:nvPr>
        </p:nvGraphicFramePr>
        <p:xfrm>
          <a:off x="5593080" y="1821815"/>
          <a:ext cx="1369060" cy="504825"/>
        </p:xfrm>
        <a:graphic>
          <a:graphicData uri="http://schemas.openxmlformats.org/presentationml/2006/ole">
            <mc:AlternateContent xmlns:mc="http://schemas.openxmlformats.org/markup-compatibility/2006">
              <mc:Choice xmlns:v="urn:schemas-microsoft-com:vml" Requires="v">
                <p:oleObj spid="_x0000_s3077" name="" r:id="rId12" imgW="622300" imgH="228600" progId="Equation.DSMT4">
                  <p:embed/>
                </p:oleObj>
              </mc:Choice>
              <mc:Fallback>
                <p:oleObj name="" r:id="rId12" imgW="622300" imgH="228600" progId="Equation.DSMT4">
                  <p:embed/>
                  <p:pic>
                    <p:nvPicPr>
                      <p:cNvPr id="0" name="图片 3076"/>
                      <p:cNvPicPr/>
                      <p:nvPr/>
                    </p:nvPicPr>
                    <p:blipFill>
                      <a:blip r:embed="rId13"/>
                      <a:stretch>
                        <a:fillRect/>
                      </a:stretch>
                    </p:blipFill>
                    <p:spPr>
                      <a:xfrm>
                        <a:off x="5593080" y="1821815"/>
                        <a:ext cx="1369060" cy="504825"/>
                      </a:xfrm>
                      <a:prstGeom prst="rect">
                        <a:avLst/>
                      </a:prstGeom>
                      <a:noFill/>
                      <a:ln w="38100">
                        <a:noFill/>
                        <a:miter/>
                      </a:ln>
                    </p:spPr>
                  </p:pic>
                </p:oleObj>
              </mc:Fallback>
            </mc:AlternateContent>
          </a:graphicData>
        </a:graphic>
      </p:graphicFrame>
      <p:graphicFrame>
        <p:nvGraphicFramePr>
          <p:cNvPr id="5126" name="对象 8198"/>
          <p:cNvGraphicFramePr>
            <a:graphicFrameLocks noChangeAspect="1"/>
          </p:cNvGraphicFramePr>
          <p:nvPr>
            <p:custDataLst>
              <p:tags r:id="rId14"/>
            </p:custDataLst>
          </p:nvPr>
        </p:nvGraphicFramePr>
        <p:xfrm>
          <a:off x="5427345" y="3393758"/>
          <a:ext cx="1728788" cy="889000"/>
        </p:xfrm>
        <a:graphic>
          <a:graphicData uri="http://schemas.openxmlformats.org/presentationml/2006/ole">
            <mc:AlternateContent xmlns:mc="http://schemas.openxmlformats.org/markup-compatibility/2006">
              <mc:Choice xmlns:v="urn:schemas-microsoft-com:vml" Requires="v">
                <p:oleObj spid="_x0000_s3078" name="" r:id="rId15" imgW="698500" imgH="431800" progId="Equation.DSMT4">
                  <p:embed/>
                </p:oleObj>
              </mc:Choice>
              <mc:Fallback>
                <p:oleObj name="" r:id="rId15" imgW="698500" imgH="431800" progId="Equation.DSMT4">
                  <p:embed/>
                  <p:pic>
                    <p:nvPicPr>
                      <p:cNvPr id="0" name="图片 3077"/>
                      <p:cNvPicPr/>
                      <p:nvPr/>
                    </p:nvPicPr>
                    <p:blipFill>
                      <a:blip r:embed="rId16"/>
                      <a:stretch>
                        <a:fillRect/>
                      </a:stretch>
                    </p:blipFill>
                    <p:spPr>
                      <a:xfrm>
                        <a:off x="5427345" y="3393758"/>
                        <a:ext cx="1728788" cy="889000"/>
                      </a:xfrm>
                      <a:prstGeom prst="rect">
                        <a:avLst/>
                      </a:prstGeom>
                      <a:noFill/>
                      <a:ln w="38100">
                        <a:noFill/>
                        <a:miter/>
                      </a:ln>
                    </p:spPr>
                  </p:pic>
                </p:oleObj>
              </mc:Fallback>
            </mc:AlternateContent>
          </a:graphicData>
        </a:graphic>
      </p:graphicFrame>
      <p:sp>
        <p:nvSpPr>
          <p:cNvPr id="5127" name="矩形 8199"/>
          <p:cNvSpPr/>
          <p:nvPr>
            <p:custDataLst>
              <p:tags r:id="rId17"/>
            </p:custDataLst>
          </p:nvPr>
        </p:nvSpPr>
        <p:spPr>
          <a:xfrm>
            <a:off x="856933" y="4643121"/>
            <a:ext cx="4608512" cy="460375"/>
          </a:xfrm>
          <a:prstGeom prst="rect">
            <a:avLst/>
          </a:prstGeom>
          <a:noFill/>
          <a:ln w="9525">
            <a:noFill/>
          </a:ln>
        </p:spPr>
        <p:txBody>
          <a:bodyPr anchor="ctr">
            <a:spAutoFit/>
          </a:bodyPr>
          <a:p>
            <a:r>
              <a:rPr lang="zh-CN" altLang="en-US" sz="2400" dirty="0">
                <a:latin typeface="Arial" panose="020B0604020202020204" pitchFamily="34" charset="0"/>
              </a:rPr>
              <a:t>称为回路</a:t>
            </a:r>
            <a:r>
              <a:rPr lang="en-US" altLang="zh-CN" sz="2400" dirty="0">
                <a:latin typeface="Arial" panose="020B0604020202020204" pitchFamily="34" charset="0"/>
              </a:rPr>
              <a:t>1</a:t>
            </a:r>
            <a:r>
              <a:rPr lang="zh-CN" altLang="en-US" sz="2400" dirty="0">
                <a:latin typeface="Arial" panose="020B0604020202020204" pitchFamily="34" charset="0"/>
              </a:rPr>
              <a:t>对回路</a:t>
            </a:r>
            <a:r>
              <a:rPr lang="en-US" altLang="zh-CN" sz="2400" dirty="0">
                <a:latin typeface="Arial" panose="020B0604020202020204" pitchFamily="34" charset="0"/>
              </a:rPr>
              <a:t>2</a:t>
            </a:r>
            <a:r>
              <a:rPr lang="zh-CN" altLang="en-US" sz="2400" dirty="0">
                <a:latin typeface="Arial" panose="020B0604020202020204" pitchFamily="34" charset="0"/>
              </a:rPr>
              <a:t>的互感。</a:t>
            </a:r>
            <a:endParaRPr lang="zh-CN" altLang="en-US" sz="2400" dirty="0">
              <a:latin typeface="Arial" panose="020B0604020202020204" pitchFamily="34" charset="0"/>
            </a:endParaRPr>
          </a:p>
        </p:txBody>
      </p:sp>
      <p:sp>
        <p:nvSpPr>
          <p:cNvPr id="5128" name="矩形 8200"/>
          <p:cNvSpPr/>
          <p:nvPr>
            <p:custDataLst>
              <p:tags r:id="rId18"/>
            </p:custDataLst>
          </p:nvPr>
        </p:nvSpPr>
        <p:spPr>
          <a:xfrm>
            <a:off x="856933" y="2531745"/>
            <a:ext cx="11053445" cy="1152525"/>
          </a:xfrm>
          <a:prstGeom prst="rect">
            <a:avLst/>
          </a:prstGeom>
          <a:noFill/>
          <a:ln w="9525">
            <a:noFill/>
          </a:ln>
        </p:spPr>
        <p:txBody>
          <a:bodyPr anchor="t"/>
          <a:p>
            <a:pPr>
              <a:lnSpc>
                <a:spcPct val="120000"/>
              </a:lnSpc>
              <a:spcBef>
                <a:spcPts val="20"/>
              </a:spcBef>
              <a:spcAft>
                <a:spcPts val="0"/>
              </a:spcAft>
              <a:buClr>
                <a:schemeClr val="tx2"/>
              </a:buClr>
            </a:pPr>
            <a:r>
              <a:rPr lang="zh-CN" altLang="en-US" sz="2400" dirty="0">
                <a:latin typeface="Arial" panose="020B0604020202020204" pitchFamily="34" charset="0"/>
              </a:rPr>
              <a:t>在线性磁介质中，由回路</a:t>
            </a:r>
            <a:r>
              <a:rPr lang="en-US" altLang="zh-CN" sz="2400" dirty="0">
                <a:latin typeface="Arial" panose="020B0604020202020204" pitchFamily="34" charset="0"/>
              </a:rPr>
              <a:t>1</a:t>
            </a:r>
            <a:r>
              <a:rPr lang="zh-CN" altLang="en-US" sz="2400" dirty="0">
                <a:latin typeface="Arial" panose="020B0604020202020204" pitchFamily="34" charset="0"/>
              </a:rPr>
              <a:t>的电流</a:t>
            </a:r>
            <a:r>
              <a:rPr lang="en-US" altLang="zh-CN" sz="2400" dirty="0">
                <a:latin typeface="Arial" panose="020B0604020202020204" pitchFamily="34" charset="0"/>
              </a:rPr>
              <a:t>I</a:t>
            </a:r>
            <a:r>
              <a:rPr lang="en-US" altLang="zh-CN" sz="2400" baseline="-25000" dirty="0">
                <a:latin typeface="Arial" panose="020B0604020202020204" pitchFamily="34" charset="0"/>
              </a:rPr>
              <a:t>1</a:t>
            </a:r>
            <a:r>
              <a:rPr lang="zh-CN" altLang="en-US" sz="2400" dirty="0">
                <a:latin typeface="Arial" panose="020B0604020202020204" pitchFamily="34" charset="0"/>
              </a:rPr>
              <a:t>所产生并与回路</a:t>
            </a:r>
            <a:r>
              <a:rPr lang="en-US" altLang="zh-CN" sz="2400" dirty="0">
                <a:latin typeface="Arial" panose="020B0604020202020204" pitchFamily="34" charset="0"/>
              </a:rPr>
              <a:t>2</a:t>
            </a:r>
            <a:r>
              <a:rPr lang="zh-CN" altLang="en-US" sz="2400" dirty="0">
                <a:latin typeface="Arial" panose="020B0604020202020204" pitchFamily="34" charset="0"/>
              </a:rPr>
              <a:t>相交链的磁链</a:t>
            </a:r>
            <a:r>
              <a:rPr lang="en-US" altLang="zh-CN" sz="2400" dirty="0">
                <a:latin typeface="Arial" panose="020B0604020202020204" pitchFamily="34" charset="0"/>
              </a:rPr>
              <a:t>ψ</a:t>
            </a:r>
            <a:r>
              <a:rPr lang="en-US" altLang="zh-CN" sz="2400" baseline="-25000" dirty="0">
                <a:latin typeface="Arial" panose="020B0604020202020204" pitchFamily="34" charset="0"/>
              </a:rPr>
              <a:t>21</a:t>
            </a:r>
            <a:r>
              <a:rPr lang="zh-CN" altLang="en-US" sz="2400" dirty="0">
                <a:latin typeface="Arial" panose="020B0604020202020204" pitchFamily="34" charset="0"/>
              </a:rPr>
              <a:t>和</a:t>
            </a:r>
            <a:r>
              <a:rPr lang="en-US" altLang="zh-CN" sz="2400" dirty="0">
                <a:latin typeface="Arial" panose="020B0604020202020204" pitchFamily="34" charset="0"/>
              </a:rPr>
              <a:t>I</a:t>
            </a:r>
            <a:r>
              <a:rPr lang="en-US" altLang="zh-CN" sz="2400" baseline="-25000" dirty="0">
                <a:latin typeface="Arial" panose="020B0604020202020204" pitchFamily="34" charset="0"/>
              </a:rPr>
              <a:t>1</a:t>
            </a:r>
            <a:r>
              <a:rPr lang="zh-CN" altLang="en-US" sz="2400" dirty="0">
                <a:latin typeface="Arial" panose="020B0604020202020204" pitchFamily="34" charset="0"/>
              </a:rPr>
              <a:t>成正比，则比值</a:t>
            </a:r>
            <a:endParaRPr lang="zh-CN" altLang="en-US" sz="2400" dirty="0">
              <a:latin typeface="Arial" panose="020B0604020202020204" pitchFamily="34" charset="0"/>
            </a:endParaRPr>
          </a:p>
        </p:txBody>
      </p:sp>
      <p:graphicFrame>
        <p:nvGraphicFramePr>
          <p:cNvPr id="5129" name="对象 8201"/>
          <p:cNvGraphicFramePr>
            <a:graphicFrameLocks noChangeAspect="1"/>
          </p:cNvGraphicFramePr>
          <p:nvPr>
            <p:custDataLst>
              <p:tags r:id="rId19"/>
            </p:custDataLst>
          </p:nvPr>
        </p:nvGraphicFramePr>
        <p:xfrm>
          <a:off x="5521008" y="5070475"/>
          <a:ext cx="1512887" cy="931863"/>
        </p:xfrm>
        <a:graphic>
          <a:graphicData uri="http://schemas.openxmlformats.org/presentationml/2006/ole">
            <mc:AlternateContent xmlns:mc="http://schemas.openxmlformats.org/markup-compatibility/2006">
              <mc:Choice xmlns:v="urn:schemas-microsoft-com:vml" Requires="v">
                <p:oleObj spid="_x0000_s3076" name="" r:id="rId20" imgW="698500" imgH="431800" progId="Equation.DSMT4">
                  <p:embed/>
                </p:oleObj>
              </mc:Choice>
              <mc:Fallback>
                <p:oleObj name="" r:id="rId20" imgW="698500" imgH="431800" progId="Equation.DSMT4">
                  <p:embed/>
                  <p:pic>
                    <p:nvPicPr>
                      <p:cNvPr id="0" name="图片 3075"/>
                      <p:cNvPicPr/>
                      <p:nvPr/>
                    </p:nvPicPr>
                    <p:blipFill>
                      <a:blip r:embed="rId21"/>
                      <a:stretch>
                        <a:fillRect/>
                      </a:stretch>
                    </p:blipFill>
                    <p:spPr>
                      <a:xfrm>
                        <a:off x="5521008" y="5070475"/>
                        <a:ext cx="1512887" cy="93186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8</a:t>
            </a:r>
            <a:r>
              <a:rPr lang="zh-CN" sz="2800" dirty="0" err="1"/>
              <a:t>、</a:t>
            </a:r>
            <a:r>
              <a:rPr sz="2800" dirty="0" err="1"/>
              <a:t>电感</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3.8.1 </a:t>
            </a:r>
            <a:r>
              <a:rPr sz="2400" b="1" kern="0">
                <a:sym typeface="+mn-ea"/>
              </a:rPr>
              <a:t>互感</a:t>
            </a:r>
            <a:endParaRPr sz="2400" b="1" kern="0">
              <a:sym typeface="+mn-ea"/>
            </a:endParaRPr>
          </a:p>
        </p:txBody>
      </p:sp>
      <p:graphicFrame>
        <p:nvGraphicFramePr>
          <p:cNvPr id="6150" name="对象 9222"/>
          <p:cNvGraphicFramePr>
            <a:graphicFrameLocks noChangeAspect="1"/>
          </p:cNvGraphicFramePr>
          <p:nvPr>
            <p:custDataLst>
              <p:tags r:id="rId10"/>
            </p:custDataLst>
          </p:nvPr>
        </p:nvGraphicFramePr>
        <p:xfrm>
          <a:off x="4944428" y="2055813"/>
          <a:ext cx="2376487" cy="804862"/>
        </p:xfrm>
        <a:graphic>
          <a:graphicData uri="http://schemas.openxmlformats.org/presentationml/2006/ole">
            <mc:AlternateContent xmlns:mc="http://schemas.openxmlformats.org/markup-compatibility/2006">
              <mc:Choice xmlns:v="urn:schemas-microsoft-com:vml" Requires="v">
                <p:oleObj spid="_x0000_s3083" name="" r:id="rId11" imgW="1156970" imgH="394335" progId="Equation.DSMT4">
                  <p:embed/>
                </p:oleObj>
              </mc:Choice>
              <mc:Fallback>
                <p:oleObj name="" r:id="rId11" imgW="1156970" imgH="394335" progId="Equation.DSMT4">
                  <p:embed/>
                  <p:pic>
                    <p:nvPicPr>
                      <p:cNvPr id="0" name="图片 3082"/>
                      <p:cNvPicPr/>
                      <p:nvPr/>
                    </p:nvPicPr>
                    <p:blipFill>
                      <a:blip r:embed="rId12"/>
                      <a:stretch>
                        <a:fillRect/>
                      </a:stretch>
                    </p:blipFill>
                    <p:spPr>
                      <a:xfrm>
                        <a:off x="4944428" y="2055813"/>
                        <a:ext cx="2376487" cy="804862"/>
                      </a:xfrm>
                      <a:prstGeom prst="rect">
                        <a:avLst/>
                      </a:prstGeom>
                      <a:noFill/>
                      <a:ln w="38100">
                        <a:noFill/>
                        <a:miter/>
                      </a:ln>
                    </p:spPr>
                  </p:pic>
                </p:oleObj>
              </mc:Fallback>
            </mc:AlternateContent>
          </a:graphicData>
        </a:graphic>
      </p:graphicFrame>
      <p:sp>
        <p:nvSpPr>
          <p:cNvPr id="6151" name="文本框 9223"/>
          <p:cNvSpPr txBox="1"/>
          <p:nvPr>
            <p:custDataLst>
              <p:tags r:id="rId13"/>
            </p:custDataLst>
          </p:nvPr>
        </p:nvSpPr>
        <p:spPr>
          <a:xfrm>
            <a:off x="1177925" y="1409065"/>
            <a:ext cx="6753225" cy="460375"/>
          </a:xfrm>
          <a:prstGeom prst="rect">
            <a:avLst/>
          </a:prstGeom>
          <a:noFill/>
          <a:ln w="9525">
            <a:noFill/>
          </a:ln>
        </p:spPr>
        <p:txBody>
          <a:bodyPr wrap="none" anchor="t">
            <a:spAutoFit/>
          </a:bodyPr>
          <a:p>
            <a:r>
              <a:rPr lang="zh-CN" altLang="en-US" sz="2400" dirty="0">
                <a:latin typeface="Arial" panose="020B0604020202020204" pitchFamily="34" charset="0"/>
              </a:rPr>
              <a:t>回路</a:t>
            </a:r>
            <a:r>
              <a:rPr lang="en-US" altLang="zh-CN" sz="2400" dirty="0">
                <a:latin typeface="Arial" panose="020B0604020202020204" pitchFamily="34" charset="0"/>
              </a:rPr>
              <a:t>1</a:t>
            </a:r>
            <a:r>
              <a:rPr lang="zh-CN" altLang="en-US" sz="2400" dirty="0">
                <a:latin typeface="Arial" panose="020B0604020202020204" pitchFamily="34" charset="0"/>
              </a:rPr>
              <a:t>中的电流在空间任意一点所产生的矢势为：</a:t>
            </a:r>
            <a:endParaRPr lang="zh-CN" altLang="en-US" sz="2400" dirty="0">
              <a:latin typeface="Arial" panose="020B0604020202020204" pitchFamily="34" charset="0"/>
            </a:endParaRPr>
          </a:p>
        </p:txBody>
      </p:sp>
      <p:sp>
        <p:nvSpPr>
          <p:cNvPr id="6152" name="文本框 9224"/>
          <p:cNvSpPr txBox="1"/>
          <p:nvPr>
            <p:custDataLst>
              <p:tags r:id="rId14"/>
            </p:custDataLst>
          </p:nvPr>
        </p:nvSpPr>
        <p:spPr>
          <a:xfrm>
            <a:off x="1154748" y="2992438"/>
            <a:ext cx="5669280" cy="460375"/>
          </a:xfrm>
          <a:prstGeom prst="rect">
            <a:avLst/>
          </a:prstGeom>
          <a:noFill/>
          <a:ln w="9525">
            <a:noFill/>
          </a:ln>
        </p:spPr>
        <p:txBody>
          <a:bodyPr wrap="none" anchor="t">
            <a:spAutoFit/>
          </a:bodyPr>
          <a:p>
            <a:r>
              <a:rPr lang="zh-CN" altLang="en-US" sz="2400" dirty="0">
                <a:latin typeface="Arial" panose="020B0604020202020204" pitchFamily="34" charset="0"/>
              </a:rPr>
              <a:t>由回路一产生并与回路二相交的磁链为：</a:t>
            </a:r>
            <a:endParaRPr lang="zh-CN" altLang="en-US" sz="2400" dirty="0">
              <a:latin typeface="Arial" panose="020B0604020202020204" pitchFamily="34" charset="0"/>
            </a:endParaRPr>
          </a:p>
        </p:txBody>
      </p:sp>
      <p:graphicFrame>
        <p:nvGraphicFramePr>
          <p:cNvPr id="6153" name="对象 9225"/>
          <p:cNvGraphicFramePr>
            <a:graphicFrameLocks noChangeAspect="1"/>
          </p:cNvGraphicFramePr>
          <p:nvPr>
            <p:custDataLst>
              <p:tags r:id="rId15"/>
            </p:custDataLst>
          </p:nvPr>
        </p:nvGraphicFramePr>
        <p:xfrm>
          <a:off x="3288665" y="3640773"/>
          <a:ext cx="6480175" cy="755650"/>
        </p:xfrm>
        <a:graphic>
          <a:graphicData uri="http://schemas.openxmlformats.org/presentationml/2006/ole">
            <mc:AlternateContent xmlns:mc="http://schemas.openxmlformats.org/markup-compatibility/2006">
              <mc:Choice xmlns:v="urn:schemas-microsoft-com:vml" Requires="v">
                <p:oleObj spid="_x0000_s3082" name="" r:id="rId16" imgW="3340100" imgH="393700" progId="Equation.DSMT4">
                  <p:embed/>
                </p:oleObj>
              </mc:Choice>
              <mc:Fallback>
                <p:oleObj name="" r:id="rId16" imgW="3340100" imgH="393700" progId="Equation.DSMT4">
                  <p:embed/>
                  <p:pic>
                    <p:nvPicPr>
                      <p:cNvPr id="0" name="图片 3081"/>
                      <p:cNvPicPr/>
                      <p:nvPr/>
                    </p:nvPicPr>
                    <p:blipFill>
                      <a:blip r:embed="rId17"/>
                      <a:stretch>
                        <a:fillRect/>
                      </a:stretch>
                    </p:blipFill>
                    <p:spPr>
                      <a:xfrm>
                        <a:off x="3288665" y="3640773"/>
                        <a:ext cx="6480175" cy="755650"/>
                      </a:xfrm>
                      <a:prstGeom prst="rect">
                        <a:avLst/>
                      </a:prstGeom>
                      <a:noFill/>
                      <a:ln w="38100">
                        <a:noFill/>
                        <a:miter/>
                      </a:ln>
                    </p:spPr>
                  </p:pic>
                </p:oleObj>
              </mc:Fallback>
            </mc:AlternateContent>
          </a:graphicData>
        </a:graphic>
      </p:graphicFrame>
      <p:graphicFrame>
        <p:nvGraphicFramePr>
          <p:cNvPr id="6155" name="对象 9227"/>
          <p:cNvGraphicFramePr>
            <a:graphicFrameLocks noChangeAspect="1"/>
          </p:cNvGraphicFramePr>
          <p:nvPr>
            <p:custDataLst>
              <p:tags r:id="rId18"/>
            </p:custDataLst>
          </p:nvPr>
        </p:nvGraphicFramePr>
        <p:xfrm>
          <a:off x="4441190" y="4862830"/>
          <a:ext cx="3671888" cy="735013"/>
        </p:xfrm>
        <a:graphic>
          <a:graphicData uri="http://schemas.openxmlformats.org/presentationml/2006/ole">
            <mc:AlternateContent xmlns:mc="http://schemas.openxmlformats.org/markup-compatibility/2006">
              <mc:Choice xmlns:v="urn:schemas-microsoft-com:vml" Requires="v">
                <p:oleObj spid="_x0000_s3079" name="" r:id="rId19" imgW="2146300" imgH="431800" progId="Equation.DSMT4">
                  <p:embed/>
                </p:oleObj>
              </mc:Choice>
              <mc:Fallback>
                <p:oleObj name="" r:id="rId19" imgW="2146300" imgH="431800" progId="Equation.DSMT4">
                  <p:embed/>
                  <p:pic>
                    <p:nvPicPr>
                      <p:cNvPr id="0" name="图片 3078"/>
                      <p:cNvPicPr/>
                      <p:nvPr/>
                    </p:nvPicPr>
                    <p:blipFill>
                      <a:blip r:embed="rId20"/>
                      <a:stretch>
                        <a:fillRect/>
                      </a:stretch>
                    </p:blipFill>
                    <p:spPr>
                      <a:xfrm>
                        <a:off x="4441190" y="4862830"/>
                        <a:ext cx="3671888" cy="735013"/>
                      </a:xfrm>
                      <a:prstGeom prst="rect">
                        <a:avLst/>
                      </a:prstGeom>
                      <a:noFill/>
                      <a:ln w="38100">
                        <a:noFill/>
                        <a:miter/>
                      </a:ln>
                    </p:spPr>
                  </p:pic>
                </p:oleObj>
              </mc:Fallback>
            </mc:AlternateContent>
          </a:graphicData>
        </a:graphic>
      </p:graphicFrame>
      <p:sp>
        <p:nvSpPr>
          <p:cNvPr id="6156" name="文本框 9228"/>
          <p:cNvSpPr txBox="1"/>
          <p:nvPr>
            <p:custDataLst>
              <p:tags r:id="rId21"/>
            </p:custDataLst>
          </p:nvPr>
        </p:nvSpPr>
        <p:spPr>
          <a:xfrm>
            <a:off x="1278573" y="4360863"/>
            <a:ext cx="2926080" cy="1938020"/>
          </a:xfrm>
          <a:prstGeom prst="rect">
            <a:avLst/>
          </a:prstGeom>
          <a:noFill/>
          <a:ln w="9525">
            <a:noFill/>
          </a:ln>
        </p:spPr>
        <p:txBody>
          <a:bodyPr wrap="none" anchor="t">
            <a:spAutoFit/>
          </a:bodyPr>
          <a:p>
            <a:pPr algn="l"/>
            <a:r>
              <a:rPr lang="zh-CN" altLang="en-US" sz="2400" dirty="0">
                <a:latin typeface="Arial" panose="020B0604020202020204" pitchFamily="34" charset="0"/>
              </a:rPr>
              <a:t>所以：</a:t>
            </a:r>
            <a:endParaRPr lang="zh-CN" altLang="en-US" sz="2400" dirty="0">
              <a:latin typeface="Arial" panose="020B0604020202020204" pitchFamily="34" charset="0"/>
            </a:endParaRPr>
          </a:p>
          <a:p>
            <a:pPr algn="l"/>
            <a:endParaRPr lang="zh-CN" altLang="en-US" sz="2400" dirty="0">
              <a:latin typeface="Arial" panose="020B0604020202020204" pitchFamily="34" charset="0"/>
            </a:endParaRPr>
          </a:p>
          <a:p>
            <a:pPr algn="l"/>
            <a:endParaRPr lang="zh-CN" altLang="en-US" sz="2400" dirty="0">
              <a:latin typeface="Arial" panose="020B0604020202020204" pitchFamily="34" charset="0"/>
            </a:endParaRPr>
          </a:p>
          <a:p>
            <a:pPr algn="l"/>
            <a:endParaRPr lang="zh-CN" altLang="en-US" sz="2400" dirty="0">
              <a:latin typeface="Arial" panose="020B0604020202020204" pitchFamily="34" charset="0"/>
            </a:endParaRPr>
          </a:p>
          <a:p>
            <a:pPr algn="l"/>
            <a:r>
              <a:rPr lang="zh-CN" altLang="en-US" sz="2400" dirty="0">
                <a:latin typeface="Arial" panose="020B0604020202020204" pitchFamily="34" charset="0"/>
                <a:sym typeface="+mn-ea"/>
              </a:rPr>
              <a:t>这就是诺埃曼公式。</a:t>
            </a:r>
            <a:endParaRPr lang="zh-CN" altLang="en-US" sz="24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8</a:t>
            </a:r>
            <a:r>
              <a:rPr lang="zh-CN" sz="2800" dirty="0" err="1"/>
              <a:t>、</a:t>
            </a:r>
            <a:r>
              <a:rPr sz="2800" dirty="0" err="1"/>
              <a:t>电感</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3.8.1 </a:t>
            </a:r>
            <a:r>
              <a:rPr sz="2400" b="1" kern="0">
                <a:sym typeface="+mn-ea"/>
              </a:rPr>
              <a:t>互感</a:t>
            </a:r>
            <a:endParaRPr sz="2400" b="1" kern="0">
              <a:sym typeface="+mn-ea"/>
            </a:endParaRPr>
          </a:p>
        </p:txBody>
      </p:sp>
      <p:sp>
        <p:nvSpPr>
          <p:cNvPr id="2" name="矩形 10241"/>
          <p:cNvSpPr/>
          <p:nvPr>
            <p:custDataLst>
              <p:tags r:id="rId10"/>
            </p:custDataLst>
          </p:nvPr>
        </p:nvSpPr>
        <p:spPr>
          <a:xfrm>
            <a:off x="960438" y="1329690"/>
            <a:ext cx="1706880" cy="460375"/>
          </a:xfrm>
          <a:prstGeom prst="rect">
            <a:avLst/>
          </a:prstGeom>
          <a:noFill/>
          <a:ln w="9525">
            <a:noFill/>
          </a:ln>
        </p:spPr>
        <p:txBody>
          <a:bodyPr wrap="none" anchor="ctr">
            <a:spAutoFit/>
          </a:bodyPr>
          <a:p>
            <a:r>
              <a:rPr lang="zh-CN" altLang="en-US" sz="2400" dirty="0">
                <a:latin typeface="Arial" panose="020B0604020202020204" pitchFamily="34" charset="0"/>
              </a:rPr>
              <a:t>同样可得：</a:t>
            </a:r>
            <a:endParaRPr lang="zh-CN" altLang="en-US" sz="2400" dirty="0">
              <a:latin typeface="Arial" panose="020B0604020202020204" pitchFamily="34" charset="0"/>
            </a:endParaRPr>
          </a:p>
        </p:txBody>
      </p:sp>
      <p:graphicFrame>
        <p:nvGraphicFramePr>
          <p:cNvPr id="4" name="对象 10243"/>
          <p:cNvGraphicFramePr>
            <a:graphicFrameLocks noChangeAspect="1"/>
          </p:cNvGraphicFramePr>
          <p:nvPr>
            <p:custDataLst>
              <p:tags r:id="rId11"/>
            </p:custDataLst>
          </p:nvPr>
        </p:nvGraphicFramePr>
        <p:xfrm>
          <a:off x="3755390" y="1627188"/>
          <a:ext cx="4681538" cy="936625"/>
        </p:xfrm>
        <a:graphic>
          <a:graphicData uri="http://schemas.openxmlformats.org/presentationml/2006/ole">
            <mc:AlternateContent xmlns:mc="http://schemas.openxmlformats.org/markup-compatibility/2006">
              <mc:Choice xmlns:v="urn:schemas-microsoft-com:vml" Requires="v">
                <p:oleObj spid="_x0000_s6" name="" r:id="rId12" imgW="2146300" imgH="431800" progId="Equation.DSMT4">
                  <p:embed/>
                </p:oleObj>
              </mc:Choice>
              <mc:Fallback>
                <p:oleObj name="" r:id="rId12" imgW="2146300" imgH="431800" progId="Equation.DSMT4">
                  <p:embed/>
                  <p:pic>
                    <p:nvPicPr>
                      <p:cNvPr id="0" name="图片 3084"/>
                      <p:cNvPicPr/>
                      <p:nvPr/>
                    </p:nvPicPr>
                    <p:blipFill>
                      <a:blip r:embed="rId13"/>
                      <a:stretch>
                        <a:fillRect/>
                      </a:stretch>
                    </p:blipFill>
                    <p:spPr>
                      <a:xfrm>
                        <a:off x="3755390" y="1627188"/>
                        <a:ext cx="4681538" cy="936625"/>
                      </a:xfrm>
                      <a:prstGeom prst="rect">
                        <a:avLst/>
                      </a:prstGeom>
                      <a:noFill/>
                      <a:ln w="38100">
                        <a:noFill/>
                        <a:miter/>
                      </a:ln>
                    </p:spPr>
                  </p:pic>
                </p:oleObj>
              </mc:Fallback>
            </mc:AlternateContent>
          </a:graphicData>
        </a:graphic>
      </p:graphicFrame>
      <p:graphicFrame>
        <p:nvGraphicFramePr>
          <p:cNvPr id="7" name="对象 10245"/>
          <p:cNvGraphicFramePr>
            <a:graphicFrameLocks noChangeAspect="1"/>
          </p:cNvGraphicFramePr>
          <p:nvPr>
            <p:custDataLst>
              <p:tags r:id="rId14"/>
            </p:custDataLst>
          </p:nvPr>
        </p:nvGraphicFramePr>
        <p:xfrm>
          <a:off x="5092383" y="3375343"/>
          <a:ext cx="1728787" cy="584200"/>
        </p:xfrm>
        <a:graphic>
          <a:graphicData uri="http://schemas.openxmlformats.org/presentationml/2006/ole">
            <mc:AlternateContent xmlns:mc="http://schemas.openxmlformats.org/markup-compatibility/2006">
              <mc:Choice xmlns:v="urn:schemas-microsoft-com:vml" Requires="v">
                <p:oleObj spid="_x0000_s16" name="" r:id="rId15" imgW="673100" imgH="228600" progId="Equation.DSMT4">
                  <p:embed/>
                </p:oleObj>
              </mc:Choice>
              <mc:Fallback>
                <p:oleObj name="" r:id="rId15" imgW="673100" imgH="228600" progId="Equation.DSMT4">
                  <p:embed/>
                  <p:pic>
                    <p:nvPicPr>
                      <p:cNvPr id="0" name="图片 3079"/>
                      <p:cNvPicPr/>
                      <p:nvPr/>
                    </p:nvPicPr>
                    <p:blipFill>
                      <a:blip r:embed="rId16"/>
                      <a:stretch>
                        <a:fillRect/>
                      </a:stretch>
                    </p:blipFill>
                    <p:spPr>
                      <a:xfrm>
                        <a:off x="5092383" y="3375343"/>
                        <a:ext cx="1728787" cy="584200"/>
                      </a:xfrm>
                      <a:prstGeom prst="rect">
                        <a:avLst/>
                      </a:prstGeom>
                      <a:noFill/>
                      <a:ln w="38100">
                        <a:noFill/>
                        <a:miter/>
                      </a:ln>
                    </p:spPr>
                  </p:pic>
                </p:oleObj>
              </mc:Fallback>
            </mc:AlternateContent>
          </a:graphicData>
        </a:graphic>
      </p:graphicFrame>
      <p:sp>
        <p:nvSpPr>
          <p:cNvPr id="17" name="文本框 10246"/>
          <p:cNvSpPr txBox="1"/>
          <p:nvPr>
            <p:custDataLst>
              <p:tags r:id="rId17"/>
            </p:custDataLst>
          </p:nvPr>
        </p:nvSpPr>
        <p:spPr>
          <a:xfrm>
            <a:off x="960438" y="2834958"/>
            <a:ext cx="1402080" cy="460375"/>
          </a:xfrm>
          <a:prstGeom prst="rect">
            <a:avLst/>
          </a:prstGeom>
          <a:noFill/>
          <a:ln w="9525">
            <a:noFill/>
          </a:ln>
        </p:spPr>
        <p:txBody>
          <a:bodyPr wrap="none" anchor="t">
            <a:spAutoFit/>
          </a:bodyPr>
          <a:p>
            <a:r>
              <a:rPr lang="zh-CN" altLang="en-US" sz="2400" dirty="0">
                <a:latin typeface="Arial" panose="020B0604020202020204" pitchFamily="34" charset="0"/>
              </a:rPr>
              <a:t>所以有：</a:t>
            </a:r>
            <a:endParaRPr lang="zh-CN" altLang="en-US" sz="2400" dirty="0">
              <a:latin typeface="Arial" panose="020B0604020202020204" pitchFamily="34" charset="0"/>
            </a:endParaRPr>
          </a:p>
        </p:txBody>
      </p:sp>
      <p:pic>
        <p:nvPicPr>
          <p:cNvPr id="18" name="图片 17"/>
          <p:cNvPicPr>
            <a:picLocks noChangeAspect="1"/>
          </p:cNvPicPr>
          <p:nvPr>
            <p:custDataLst>
              <p:tags r:id="rId18"/>
            </p:custDataLst>
          </p:nvPr>
        </p:nvPicPr>
        <p:blipFill>
          <a:blip r:embed="rId19"/>
          <a:stretch>
            <a:fillRect/>
          </a:stretch>
        </p:blipFill>
        <p:spPr>
          <a:xfrm>
            <a:off x="7393305" y="3046095"/>
            <a:ext cx="4487545" cy="3023870"/>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8</a:t>
            </a:r>
            <a:r>
              <a:rPr lang="zh-CN" sz="2800" dirty="0" err="1"/>
              <a:t>、</a:t>
            </a:r>
            <a:r>
              <a:rPr sz="2800" dirty="0" err="1"/>
              <a:t>电感</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3.8.2 </a:t>
            </a:r>
            <a:r>
              <a:rPr lang="zh-CN" altLang="en-US" sz="2400" b="1" kern="0" noProof="0" dirty="0" smtClean="0">
                <a:ln>
                  <a:noFill/>
                </a:ln>
                <a:effectLst/>
                <a:uLnTx/>
                <a:uFillTx/>
                <a:latin typeface="宋体" panose="02010600030101010101" pitchFamily="2" charset="-122"/>
                <a:ea typeface="楷体_GB2312"/>
                <a:sym typeface="+mn-ea"/>
              </a:rPr>
              <a:t>自</a:t>
            </a:r>
            <a:r>
              <a:rPr sz="2400" b="1" kern="0">
                <a:sym typeface="+mn-ea"/>
              </a:rPr>
              <a:t>感</a:t>
            </a:r>
            <a:endParaRPr sz="2400" b="1" kern="0">
              <a:sym typeface="+mn-ea"/>
            </a:endParaRPr>
          </a:p>
        </p:txBody>
      </p:sp>
      <p:sp>
        <p:nvSpPr>
          <p:cNvPr id="9218" name="矩形 12290"/>
          <p:cNvSpPr/>
          <p:nvPr>
            <p:custDataLst>
              <p:tags r:id="rId10"/>
            </p:custDataLst>
          </p:nvPr>
        </p:nvSpPr>
        <p:spPr>
          <a:xfrm>
            <a:off x="942340" y="1270000"/>
            <a:ext cx="9801225" cy="1008380"/>
          </a:xfrm>
          <a:prstGeom prst="rect">
            <a:avLst/>
          </a:prstGeom>
          <a:noFill/>
          <a:ln w="9525">
            <a:noFill/>
          </a:ln>
        </p:spPr>
        <p:txBody>
          <a:bodyPr anchor="t"/>
          <a:p>
            <a:pPr>
              <a:lnSpc>
                <a:spcPct val="160000"/>
              </a:lnSpc>
              <a:spcBef>
                <a:spcPts val="20"/>
              </a:spcBef>
              <a:spcAft>
                <a:spcPts val="0"/>
              </a:spcAft>
              <a:buClr>
                <a:schemeClr val="tx2"/>
              </a:buClr>
            </a:pPr>
            <a:r>
              <a:rPr lang="zh-CN" altLang="en-US" sz="2400" dirty="0">
                <a:latin typeface="Arial" panose="020B0604020202020204" pitchFamily="34" charset="0"/>
              </a:rPr>
              <a:t>回路</a:t>
            </a:r>
            <a:r>
              <a:rPr lang="en-US" altLang="zh-CN" sz="2400" dirty="0">
                <a:latin typeface="Arial" panose="020B0604020202020204" pitchFamily="34" charset="0"/>
              </a:rPr>
              <a:t>1</a:t>
            </a:r>
            <a:r>
              <a:rPr lang="zh-CN" altLang="en-US" sz="2400" dirty="0">
                <a:latin typeface="Arial" panose="020B0604020202020204" pitchFamily="34" charset="0"/>
              </a:rPr>
              <a:t>的电流所产生并与它自己的回路相交链的自感磁链</a:t>
            </a:r>
            <a:r>
              <a:rPr lang="en-US" altLang="zh-CN" sz="2400" dirty="0">
                <a:latin typeface="Arial" panose="020B0604020202020204" pitchFamily="34" charset="0"/>
              </a:rPr>
              <a:t>ψ</a:t>
            </a:r>
            <a:r>
              <a:rPr lang="en-US" altLang="zh-CN" sz="2400" baseline="-25000" dirty="0">
                <a:latin typeface="Arial" panose="020B0604020202020204" pitchFamily="34" charset="0"/>
              </a:rPr>
              <a:t>11</a:t>
            </a:r>
            <a:r>
              <a:rPr lang="zh-CN" altLang="en-US" sz="2400" dirty="0">
                <a:latin typeface="Arial" panose="020B0604020202020204" pitchFamily="34" charset="0"/>
              </a:rPr>
              <a:t>和</a:t>
            </a:r>
            <a:r>
              <a:rPr lang="en-US" altLang="zh-CN" sz="2400" dirty="0">
                <a:latin typeface="Arial" panose="020B0604020202020204" pitchFamily="34" charset="0"/>
              </a:rPr>
              <a:t>I</a:t>
            </a:r>
            <a:r>
              <a:rPr lang="en-US" altLang="zh-CN" sz="2400" baseline="-25000" dirty="0">
                <a:latin typeface="Arial" panose="020B0604020202020204" pitchFamily="34" charset="0"/>
              </a:rPr>
              <a:t>1</a:t>
            </a:r>
            <a:r>
              <a:rPr lang="zh-CN" altLang="en-US" sz="2400" dirty="0">
                <a:latin typeface="Arial" panose="020B0604020202020204" pitchFamily="34" charset="0"/>
              </a:rPr>
              <a:t>成正比，则比值</a:t>
            </a:r>
            <a:endParaRPr lang="zh-CN" altLang="en-US" sz="2400" dirty="0">
              <a:latin typeface="Arial" panose="020B0604020202020204" pitchFamily="34" charset="0"/>
            </a:endParaRPr>
          </a:p>
        </p:txBody>
      </p:sp>
      <p:graphicFrame>
        <p:nvGraphicFramePr>
          <p:cNvPr id="9220" name="对象 12292"/>
          <p:cNvGraphicFramePr>
            <a:graphicFrameLocks noChangeAspect="1"/>
          </p:cNvGraphicFramePr>
          <p:nvPr>
            <p:custDataLst>
              <p:tags r:id="rId11"/>
            </p:custDataLst>
          </p:nvPr>
        </p:nvGraphicFramePr>
        <p:xfrm>
          <a:off x="4109403" y="2300923"/>
          <a:ext cx="1223962" cy="966787"/>
        </p:xfrm>
        <a:graphic>
          <a:graphicData uri="http://schemas.openxmlformats.org/presentationml/2006/ole">
            <mc:AlternateContent xmlns:mc="http://schemas.openxmlformats.org/markup-compatibility/2006">
              <mc:Choice xmlns:v="urn:schemas-microsoft-com:vml" Requires="v">
                <p:oleObj spid="_x0000_s3081" name="" r:id="rId12" imgW="546100" imgH="431800" progId="Equation.DSMT4">
                  <p:embed/>
                </p:oleObj>
              </mc:Choice>
              <mc:Fallback>
                <p:oleObj name="" r:id="rId12" imgW="546100" imgH="431800" progId="Equation.DSMT4">
                  <p:embed/>
                  <p:pic>
                    <p:nvPicPr>
                      <p:cNvPr id="0" name="图片 3080"/>
                      <p:cNvPicPr/>
                      <p:nvPr/>
                    </p:nvPicPr>
                    <p:blipFill>
                      <a:blip r:embed="rId13"/>
                      <a:stretch>
                        <a:fillRect/>
                      </a:stretch>
                    </p:blipFill>
                    <p:spPr>
                      <a:xfrm>
                        <a:off x="4109403" y="2300923"/>
                        <a:ext cx="1223962" cy="966787"/>
                      </a:xfrm>
                      <a:prstGeom prst="rect">
                        <a:avLst/>
                      </a:prstGeom>
                      <a:noFill/>
                      <a:ln w="38100">
                        <a:noFill/>
                        <a:miter/>
                      </a:ln>
                    </p:spPr>
                  </p:pic>
                </p:oleObj>
              </mc:Fallback>
            </mc:AlternateContent>
          </a:graphicData>
        </a:graphic>
      </p:graphicFrame>
      <p:sp>
        <p:nvSpPr>
          <p:cNvPr id="9221" name="矩形 12293"/>
          <p:cNvSpPr/>
          <p:nvPr>
            <p:custDataLst>
              <p:tags r:id="rId14"/>
            </p:custDataLst>
          </p:nvPr>
        </p:nvSpPr>
        <p:spPr>
          <a:xfrm>
            <a:off x="5406390" y="2543176"/>
            <a:ext cx="2570480" cy="460375"/>
          </a:xfrm>
          <a:prstGeom prst="rect">
            <a:avLst/>
          </a:prstGeom>
          <a:noFill/>
          <a:ln w="9525">
            <a:noFill/>
          </a:ln>
        </p:spPr>
        <p:txBody>
          <a:bodyPr wrap="none" anchor="ctr">
            <a:spAutoFit/>
          </a:bodyPr>
          <a:p>
            <a:r>
              <a:rPr lang="zh-CN" altLang="en-US" sz="2400" dirty="0">
                <a:latin typeface="Arial" panose="020B0604020202020204" pitchFamily="34" charset="0"/>
              </a:rPr>
              <a:t>称为回路</a:t>
            </a:r>
            <a:r>
              <a:rPr lang="en-US" altLang="zh-CN" sz="2400" dirty="0">
                <a:latin typeface="Arial" panose="020B0604020202020204" pitchFamily="34" charset="0"/>
              </a:rPr>
              <a:t>1</a:t>
            </a:r>
            <a:r>
              <a:rPr lang="zh-CN" altLang="en-US" sz="2400" dirty="0">
                <a:latin typeface="Arial" panose="020B0604020202020204" pitchFamily="34" charset="0"/>
              </a:rPr>
              <a:t>的自感 </a:t>
            </a:r>
            <a:endParaRPr lang="zh-CN" altLang="en-US" sz="2400" dirty="0">
              <a:latin typeface="Arial" panose="020B0604020202020204" pitchFamily="34" charset="0"/>
            </a:endParaRPr>
          </a:p>
        </p:txBody>
      </p:sp>
      <p:sp>
        <p:nvSpPr>
          <p:cNvPr id="9222" name="矩形 12294"/>
          <p:cNvSpPr/>
          <p:nvPr>
            <p:custDataLst>
              <p:tags r:id="rId15"/>
            </p:custDataLst>
          </p:nvPr>
        </p:nvSpPr>
        <p:spPr>
          <a:xfrm>
            <a:off x="942340" y="3408681"/>
            <a:ext cx="2181225" cy="460375"/>
          </a:xfrm>
          <a:prstGeom prst="rect">
            <a:avLst/>
          </a:prstGeom>
          <a:noFill/>
          <a:ln w="9525">
            <a:noFill/>
          </a:ln>
        </p:spPr>
        <p:txBody>
          <a:bodyPr wrap="none" anchor="ctr">
            <a:spAutoFit/>
          </a:bodyPr>
          <a:p>
            <a:r>
              <a:rPr lang="zh-CN" altLang="en-US" sz="2400" dirty="0">
                <a:latin typeface="Arial" panose="020B0604020202020204" pitchFamily="34" charset="0"/>
              </a:rPr>
              <a:t>回路</a:t>
            </a:r>
            <a:r>
              <a:rPr lang="en-US" altLang="zh-CN" sz="2400" dirty="0">
                <a:latin typeface="Arial" panose="020B0604020202020204" pitchFamily="34" charset="0"/>
              </a:rPr>
              <a:t>2</a:t>
            </a:r>
            <a:r>
              <a:rPr lang="zh-CN" altLang="en-US" sz="2400" dirty="0">
                <a:latin typeface="Arial" panose="020B0604020202020204" pitchFamily="34" charset="0"/>
              </a:rPr>
              <a:t>的自感为</a:t>
            </a:r>
            <a:endParaRPr lang="zh-CN" altLang="en-US" sz="2400" dirty="0">
              <a:latin typeface="Arial" panose="020B0604020202020204" pitchFamily="34" charset="0"/>
            </a:endParaRPr>
          </a:p>
        </p:txBody>
      </p:sp>
      <p:graphicFrame>
        <p:nvGraphicFramePr>
          <p:cNvPr id="9224" name="对象 12296"/>
          <p:cNvGraphicFramePr>
            <a:graphicFrameLocks noChangeAspect="1"/>
          </p:cNvGraphicFramePr>
          <p:nvPr>
            <p:custDataLst>
              <p:tags r:id="rId16"/>
            </p:custDataLst>
          </p:nvPr>
        </p:nvGraphicFramePr>
        <p:xfrm>
          <a:off x="4110355" y="3238500"/>
          <a:ext cx="1223963" cy="919163"/>
        </p:xfrm>
        <a:graphic>
          <a:graphicData uri="http://schemas.openxmlformats.org/presentationml/2006/ole">
            <mc:AlternateContent xmlns:mc="http://schemas.openxmlformats.org/markup-compatibility/2006">
              <mc:Choice xmlns:v="urn:schemas-microsoft-com:vml" Requires="v">
                <p:oleObj spid="_x0000_s3084" name="" r:id="rId17" imgW="571500" imgH="431800" progId="Equation.DSMT4">
                  <p:embed/>
                </p:oleObj>
              </mc:Choice>
              <mc:Fallback>
                <p:oleObj name="" r:id="rId17" imgW="571500" imgH="431800" progId="Equation.DSMT4">
                  <p:embed/>
                  <p:pic>
                    <p:nvPicPr>
                      <p:cNvPr id="0" name="图片 3083"/>
                      <p:cNvPicPr/>
                      <p:nvPr/>
                    </p:nvPicPr>
                    <p:blipFill>
                      <a:blip r:embed="rId18"/>
                      <a:stretch>
                        <a:fillRect/>
                      </a:stretch>
                    </p:blipFill>
                    <p:spPr>
                      <a:xfrm>
                        <a:off x="4110355" y="3238500"/>
                        <a:ext cx="1223963" cy="919163"/>
                      </a:xfrm>
                      <a:prstGeom prst="rect">
                        <a:avLst/>
                      </a:prstGeom>
                      <a:noFill/>
                      <a:ln w="38100">
                        <a:noFill/>
                        <a:miter/>
                      </a:ln>
                    </p:spPr>
                  </p:pic>
                </p:oleObj>
              </mc:Fallback>
            </mc:AlternateContent>
          </a:graphicData>
        </a:graphic>
      </p:graphicFrame>
      <p:sp>
        <p:nvSpPr>
          <p:cNvPr id="9225" name="矩形 12297"/>
          <p:cNvSpPr/>
          <p:nvPr>
            <p:custDataLst>
              <p:tags r:id="rId19"/>
            </p:custDataLst>
          </p:nvPr>
        </p:nvSpPr>
        <p:spPr>
          <a:xfrm>
            <a:off x="870585" y="4168140"/>
            <a:ext cx="10630535" cy="367030"/>
          </a:xfrm>
          <a:prstGeom prst="rect">
            <a:avLst/>
          </a:prstGeom>
          <a:noFill/>
          <a:ln w="9525">
            <a:noFill/>
          </a:ln>
        </p:spPr>
        <p:txBody>
          <a:bodyPr anchor="t"/>
          <a:p>
            <a:pPr>
              <a:lnSpc>
                <a:spcPct val="130000"/>
              </a:lnSpc>
              <a:spcBef>
                <a:spcPts val="0"/>
              </a:spcBef>
              <a:spcAft>
                <a:spcPts val="0"/>
              </a:spcAft>
            </a:pPr>
            <a:r>
              <a:rPr lang="zh-CN" altLang="en-US" sz="2400" dirty="0">
                <a:latin typeface="Arial" panose="020B0604020202020204" pitchFamily="34" charset="0"/>
              </a:rPr>
              <a:t>自感可分为内自感和外自感两部分。内自感</a:t>
            </a:r>
            <a:r>
              <a:rPr lang="en-US" altLang="zh-CN" sz="2400" dirty="0">
                <a:latin typeface="Arial" panose="020B0604020202020204" pitchFamily="34" charset="0"/>
              </a:rPr>
              <a:t>L</a:t>
            </a:r>
            <a:r>
              <a:rPr lang="en-US" altLang="zh-CN" sz="2400" baseline="-25000" dirty="0">
                <a:latin typeface="Arial" panose="020B0604020202020204" pitchFamily="34" charset="0"/>
              </a:rPr>
              <a:t>i</a:t>
            </a:r>
            <a:r>
              <a:rPr lang="zh-CN" altLang="en-US" sz="2400" dirty="0">
                <a:latin typeface="Arial" panose="020B0604020202020204" pitchFamily="34" charset="0"/>
              </a:rPr>
              <a:t>是导线内的磁链</a:t>
            </a:r>
            <a:r>
              <a:rPr lang="en-US" altLang="zh-CN" sz="2400" dirty="0">
                <a:latin typeface="Arial" panose="020B0604020202020204" pitchFamily="34" charset="0"/>
              </a:rPr>
              <a:t>ψ</a:t>
            </a:r>
            <a:r>
              <a:rPr lang="en-US" altLang="zh-CN" sz="2400" baseline="-25000" dirty="0">
                <a:latin typeface="Arial" panose="020B0604020202020204" pitchFamily="34" charset="0"/>
              </a:rPr>
              <a:t>i</a:t>
            </a:r>
            <a:r>
              <a:rPr lang="zh-CN" altLang="en-US" sz="2400" dirty="0">
                <a:latin typeface="Arial" panose="020B0604020202020204" pitchFamily="34" charset="0"/>
              </a:rPr>
              <a:t>（即内磁链）和导线中全部电流</a:t>
            </a:r>
            <a:r>
              <a:rPr lang="en-US" altLang="zh-CN" sz="2400" dirty="0">
                <a:latin typeface="Arial" panose="020B0604020202020204" pitchFamily="34" charset="0"/>
              </a:rPr>
              <a:t>I</a:t>
            </a:r>
            <a:r>
              <a:rPr lang="zh-CN" altLang="en-US" sz="2400" dirty="0">
                <a:latin typeface="Arial" panose="020B0604020202020204" pitchFamily="34" charset="0"/>
              </a:rPr>
              <a:t>的比值，即</a:t>
            </a:r>
            <a:endParaRPr lang="zh-CN" altLang="en-US" sz="2400" dirty="0">
              <a:latin typeface="Arial" panose="020B0604020202020204" pitchFamily="34" charset="0"/>
            </a:endParaRPr>
          </a:p>
        </p:txBody>
      </p:sp>
      <p:graphicFrame>
        <p:nvGraphicFramePr>
          <p:cNvPr id="9227" name="对象 12299"/>
          <p:cNvGraphicFramePr>
            <a:graphicFrameLocks noChangeAspect="1"/>
          </p:cNvGraphicFramePr>
          <p:nvPr>
            <p:custDataLst>
              <p:tags r:id="rId20"/>
            </p:custDataLst>
          </p:nvPr>
        </p:nvGraphicFramePr>
        <p:xfrm>
          <a:off x="4182428" y="5254943"/>
          <a:ext cx="1368425" cy="1020762"/>
        </p:xfrm>
        <a:graphic>
          <a:graphicData uri="http://schemas.openxmlformats.org/presentationml/2006/ole">
            <mc:AlternateContent xmlns:mc="http://schemas.openxmlformats.org/markup-compatibility/2006">
              <mc:Choice xmlns:v="urn:schemas-microsoft-com:vml" Requires="v">
                <p:oleObj spid="_x0000_s3087" name="" r:id="rId21" imgW="520700" imgH="393700" progId="Equation.DSMT4">
                  <p:embed/>
                </p:oleObj>
              </mc:Choice>
              <mc:Fallback>
                <p:oleObj name="" r:id="rId21" imgW="520700" imgH="393700" progId="Equation.DSMT4">
                  <p:embed/>
                  <p:pic>
                    <p:nvPicPr>
                      <p:cNvPr id="0" name="图片 3086"/>
                      <p:cNvPicPr/>
                      <p:nvPr/>
                    </p:nvPicPr>
                    <p:blipFill>
                      <a:blip r:embed="rId22"/>
                      <a:stretch>
                        <a:fillRect/>
                      </a:stretch>
                    </p:blipFill>
                    <p:spPr>
                      <a:xfrm>
                        <a:off x="4182428" y="5254943"/>
                        <a:ext cx="1368425" cy="1020762"/>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8</a:t>
            </a:r>
            <a:r>
              <a:rPr lang="zh-CN" sz="2800" dirty="0" err="1"/>
              <a:t>、</a:t>
            </a:r>
            <a:r>
              <a:rPr sz="2800" dirty="0" err="1"/>
              <a:t>电感</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3.8.2 </a:t>
            </a:r>
            <a:r>
              <a:rPr lang="zh-CN" altLang="en-US" sz="2400" b="1" kern="0" noProof="0" dirty="0" smtClean="0">
                <a:ln>
                  <a:noFill/>
                </a:ln>
                <a:effectLst/>
                <a:uLnTx/>
                <a:uFillTx/>
                <a:latin typeface="宋体" panose="02010600030101010101" pitchFamily="2" charset="-122"/>
                <a:ea typeface="楷体_GB2312"/>
                <a:sym typeface="+mn-ea"/>
              </a:rPr>
              <a:t>自</a:t>
            </a:r>
            <a:r>
              <a:rPr sz="2400" b="1" kern="0">
                <a:sym typeface="+mn-ea"/>
              </a:rPr>
              <a:t>感</a:t>
            </a:r>
            <a:endParaRPr sz="2400" b="1" kern="0">
              <a:sym typeface="+mn-ea"/>
            </a:endParaRPr>
          </a:p>
        </p:txBody>
      </p:sp>
      <p:sp>
        <p:nvSpPr>
          <p:cNvPr id="10242" name="矩形 13314"/>
          <p:cNvSpPr/>
          <p:nvPr>
            <p:custDataLst>
              <p:tags r:id="rId10"/>
            </p:custDataLst>
          </p:nvPr>
        </p:nvSpPr>
        <p:spPr>
          <a:xfrm>
            <a:off x="981075" y="1275715"/>
            <a:ext cx="10812780" cy="1080770"/>
          </a:xfrm>
          <a:prstGeom prst="rect">
            <a:avLst/>
          </a:prstGeom>
          <a:noFill/>
          <a:ln w="9525">
            <a:noFill/>
          </a:ln>
        </p:spPr>
        <p:txBody>
          <a:bodyPr anchor="t"/>
          <a:p>
            <a:pPr>
              <a:lnSpc>
                <a:spcPct val="150000"/>
              </a:lnSpc>
            </a:pPr>
            <a:r>
              <a:rPr lang="zh-CN" altLang="en-US" sz="2400" dirty="0">
                <a:latin typeface="Arial" panose="020B0604020202020204" pitchFamily="34" charset="0"/>
              </a:rPr>
              <a:t>而外自感则是导线外的磁链（即外磁链，也称为全磁通）和导线中全部电流的比值，即</a:t>
            </a:r>
            <a:endParaRPr lang="zh-CN" altLang="en-US" sz="2400" dirty="0">
              <a:latin typeface="Arial" panose="020B0604020202020204" pitchFamily="34" charset="0"/>
            </a:endParaRPr>
          </a:p>
        </p:txBody>
      </p:sp>
      <p:graphicFrame>
        <p:nvGraphicFramePr>
          <p:cNvPr id="10244" name="对象 13316"/>
          <p:cNvGraphicFramePr>
            <a:graphicFrameLocks noChangeAspect="1"/>
          </p:cNvGraphicFramePr>
          <p:nvPr>
            <p:custDataLst>
              <p:tags r:id="rId11"/>
            </p:custDataLst>
          </p:nvPr>
        </p:nvGraphicFramePr>
        <p:xfrm>
          <a:off x="5406390" y="2592070"/>
          <a:ext cx="1295400" cy="931863"/>
        </p:xfrm>
        <a:graphic>
          <a:graphicData uri="http://schemas.openxmlformats.org/presentationml/2006/ole">
            <mc:AlternateContent xmlns:mc="http://schemas.openxmlformats.org/markup-compatibility/2006">
              <mc:Choice xmlns:v="urn:schemas-microsoft-com:vml" Requires="v">
                <p:oleObj spid="_x0000_s3086" name="" r:id="rId12" imgW="546100" imgH="393700" progId="Equation.DSMT4">
                  <p:embed/>
                </p:oleObj>
              </mc:Choice>
              <mc:Fallback>
                <p:oleObj name="" r:id="rId12" imgW="546100" imgH="393700" progId="Equation.DSMT4">
                  <p:embed/>
                  <p:pic>
                    <p:nvPicPr>
                      <p:cNvPr id="0" name="图片 3085"/>
                      <p:cNvPicPr/>
                      <p:nvPr/>
                    </p:nvPicPr>
                    <p:blipFill>
                      <a:blip r:embed="rId13"/>
                      <a:stretch>
                        <a:fillRect/>
                      </a:stretch>
                    </p:blipFill>
                    <p:spPr>
                      <a:xfrm>
                        <a:off x="5406390" y="2592070"/>
                        <a:ext cx="1295400" cy="931863"/>
                      </a:xfrm>
                      <a:prstGeom prst="rect">
                        <a:avLst/>
                      </a:prstGeom>
                      <a:noFill/>
                      <a:ln w="38100">
                        <a:noFill/>
                        <a:miter/>
                      </a:ln>
                    </p:spPr>
                  </p:pic>
                </p:oleObj>
              </mc:Fallback>
            </mc:AlternateContent>
          </a:graphicData>
        </a:graphic>
      </p:graphicFrame>
      <p:graphicFrame>
        <p:nvGraphicFramePr>
          <p:cNvPr id="10259" name="对象 13331"/>
          <p:cNvGraphicFramePr>
            <a:graphicFrameLocks noChangeAspect="1"/>
          </p:cNvGraphicFramePr>
          <p:nvPr>
            <p:custDataLst>
              <p:tags r:id="rId14"/>
            </p:custDataLst>
          </p:nvPr>
        </p:nvGraphicFramePr>
        <p:xfrm>
          <a:off x="4190365" y="4526915"/>
          <a:ext cx="3816350" cy="1069975"/>
        </p:xfrm>
        <a:graphic>
          <a:graphicData uri="http://schemas.openxmlformats.org/presentationml/2006/ole">
            <mc:AlternateContent xmlns:mc="http://schemas.openxmlformats.org/markup-compatibility/2006">
              <mc:Choice xmlns:v="urn:schemas-microsoft-com:vml" Requires="v">
                <p:oleObj spid="_x0000_s3088" name="" r:id="rId15" imgW="1498600" imgH="419100" progId="Equation.DSMT4">
                  <p:embed/>
                </p:oleObj>
              </mc:Choice>
              <mc:Fallback>
                <p:oleObj name="" r:id="rId15" imgW="1498600" imgH="419100" progId="Equation.DSMT4">
                  <p:embed/>
                  <p:pic>
                    <p:nvPicPr>
                      <p:cNvPr id="0" name="图片 3087"/>
                      <p:cNvPicPr/>
                      <p:nvPr/>
                    </p:nvPicPr>
                    <p:blipFill>
                      <a:blip r:embed="rId16"/>
                      <a:stretch>
                        <a:fillRect/>
                      </a:stretch>
                    </p:blipFill>
                    <p:spPr>
                      <a:xfrm>
                        <a:off x="4190365" y="4526915"/>
                        <a:ext cx="3816350" cy="1069975"/>
                      </a:xfrm>
                      <a:prstGeom prst="rect">
                        <a:avLst/>
                      </a:prstGeom>
                      <a:noFill/>
                      <a:ln w="38100">
                        <a:noFill/>
                        <a:miter/>
                      </a:ln>
                    </p:spPr>
                  </p:pic>
                </p:oleObj>
              </mc:Fallback>
            </mc:AlternateContent>
          </a:graphicData>
        </a:graphic>
      </p:graphicFrame>
      <p:sp>
        <p:nvSpPr>
          <p:cNvPr id="10260" name="文本框 13332"/>
          <p:cNvSpPr txBox="1"/>
          <p:nvPr>
            <p:custDataLst>
              <p:tags r:id="rId17"/>
            </p:custDataLst>
          </p:nvPr>
        </p:nvSpPr>
        <p:spPr>
          <a:xfrm>
            <a:off x="1176338" y="3795713"/>
            <a:ext cx="1097280" cy="460375"/>
          </a:xfrm>
          <a:prstGeom prst="rect">
            <a:avLst/>
          </a:prstGeom>
          <a:noFill/>
          <a:ln w="9525">
            <a:noFill/>
          </a:ln>
        </p:spPr>
        <p:txBody>
          <a:bodyPr wrap="none" anchor="t">
            <a:spAutoFit/>
          </a:bodyPr>
          <a:p>
            <a:r>
              <a:rPr lang="zh-CN" altLang="en-US" sz="2400" dirty="0">
                <a:latin typeface="Arial" panose="020B0604020202020204" pitchFamily="34" charset="0"/>
              </a:rPr>
              <a:t>所以：</a:t>
            </a:r>
            <a:endParaRPr lang="zh-CN" altLang="en-US" sz="2400" dirty="0">
              <a:latin typeface="Arial" panose="020B0604020202020204" pitchFamily="34" charset="0"/>
            </a:endParaRPr>
          </a:p>
        </p:txBody>
      </p:sp>
      <p:pic>
        <p:nvPicPr>
          <p:cNvPr id="2" name="图片 1"/>
          <p:cNvPicPr>
            <a:picLocks noChangeAspect="1"/>
          </p:cNvPicPr>
          <p:nvPr>
            <p:custDataLst>
              <p:tags r:id="rId18"/>
            </p:custDataLst>
          </p:nvPr>
        </p:nvPicPr>
        <p:blipFill>
          <a:blip r:embed="rId19"/>
          <a:stretch>
            <a:fillRect/>
          </a:stretch>
        </p:blipFill>
        <p:spPr>
          <a:xfrm>
            <a:off x="8116570" y="2882265"/>
            <a:ext cx="4062730" cy="2917190"/>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8</a:t>
            </a:r>
            <a:r>
              <a:rPr lang="zh-CN" sz="2800" dirty="0" err="1"/>
              <a:t>、</a:t>
            </a:r>
            <a:r>
              <a:rPr sz="2800" dirty="0" err="1"/>
              <a:t>电感</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3.8.2 </a:t>
            </a:r>
            <a:r>
              <a:rPr lang="zh-CN" altLang="en-US" sz="2400" b="1" kern="0" noProof="0" dirty="0" smtClean="0">
                <a:ln>
                  <a:noFill/>
                </a:ln>
                <a:effectLst/>
                <a:uLnTx/>
                <a:uFillTx/>
                <a:latin typeface="宋体" panose="02010600030101010101" pitchFamily="2" charset="-122"/>
                <a:ea typeface="楷体_GB2312"/>
                <a:sym typeface="+mn-ea"/>
              </a:rPr>
              <a:t>自</a:t>
            </a:r>
            <a:r>
              <a:rPr sz="2400" b="1" kern="0">
                <a:sym typeface="+mn-ea"/>
              </a:rPr>
              <a:t>感</a:t>
            </a:r>
            <a:endParaRPr sz="2400" b="1" kern="0">
              <a:sym typeface="+mn-ea"/>
            </a:endParaRPr>
          </a:p>
        </p:txBody>
      </p:sp>
      <p:sp>
        <p:nvSpPr>
          <p:cNvPr id="10242" name="矩形 13314"/>
          <p:cNvSpPr/>
          <p:nvPr>
            <p:custDataLst>
              <p:tags r:id="rId10"/>
            </p:custDataLst>
          </p:nvPr>
        </p:nvSpPr>
        <p:spPr>
          <a:xfrm>
            <a:off x="981075" y="1275715"/>
            <a:ext cx="10812780" cy="1080770"/>
          </a:xfrm>
          <a:prstGeom prst="rect">
            <a:avLst/>
          </a:prstGeom>
          <a:noFill/>
          <a:ln w="9525">
            <a:noFill/>
          </a:ln>
        </p:spPr>
        <p:txBody>
          <a:bodyPr anchor="t"/>
          <a:p>
            <a:pPr>
              <a:lnSpc>
                <a:spcPct val="140000"/>
              </a:lnSpc>
              <a:spcBef>
                <a:spcPts val="20"/>
              </a:spcBef>
              <a:spcAft>
                <a:spcPts val="0"/>
              </a:spcAft>
            </a:pPr>
            <a:r>
              <a:rPr lang="zh-CN" altLang="en-US" sz="2400" dirty="0">
                <a:sym typeface="+mn-ea"/>
              </a:rPr>
              <a:t>设图中回路电流产生的磁链用斜线覆盖区表示，其中穿过回路内部沿</a:t>
            </a:r>
            <a:r>
              <a:rPr lang="en-US" altLang="zh-CN" sz="2400" dirty="0">
                <a:sym typeface="+mn-ea"/>
              </a:rPr>
              <a:t>l</a:t>
            </a:r>
            <a:r>
              <a:rPr lang="en-US" altLang="zh-CN" sz="2400" baseline="-25000" dirty="0">
                <a:sym typeface="+mn-ea"/>
              </a:rPr>
              <a:t>2</a:t>
            </a:r>
            <a:r>
              <a:rPr lang="zh-CN" altLang="en-US" sz="2400" dirty="0">
                <a:sym typeface="+mn-ea"/>
              </a:rPr>
              <a:t>所围面积的磁链与回路中全部回路电流相交链，这部分导线外的磁链称为外磁链，穿过由电流轴心</a:t>
            </a:r>
            <a:r>
              <a:rPr lang="en-US" altLang="zh-CN" sz="2400" dirty="0">
                <a:sym typeface="+mn-ea"/>
              </a:rPr>
              <a:t>l</a:t>
            </a:r>
            <a:r>
              <a:rPr lang="en-US" altLang="zh-CN" sz="2400" baseline="-25000" dirty="0">
                <a:sym typeface="+mn-ea"/>
              </a:rPr>
              <a:t>1</a:t>
            </a:r>
            <a:r>
              <a:rPr lang="zh-CN" altLang="en-US" sz="2400" dirty="0">
                <a:sym typeface="+mn-ea"/>
              </a:rPr>
              <a:t>与导线内周</a:t>
            </a:r>
            <a:r>
              <a:rPr lang="en-US" altLang="zh-CN" sz="2400" dirty="0">
                <a:sym typeface="+mn-ea"/>
              </a:rPr>
              <a:t>l</a:t>
            </a:r>
            <a:r>
              <a:rPr lang="en-US" altLang="zh-CN" sz="2400" baseline="-25000" dirty="0">
                <a:sym typeface="+mn-ea"/>
              </a:rPr>
              <a:t>2</a:t>
            </a:r>
            <a:r>
              <a:rPr lang="zh-CN" altLang="en-US" sz="2400" dirty="0">
                <a:sym typeface="+mn-ea"/>
              </a:rPr>
              <a:t>所围面积的磁链即导线内的磁链称为内磁链，与内外磁链相对应回路的自感为内自感</a:t>
            </a:r>
            <a:r>
              <a:rPr lang="en-US" altLang="zh-CN" sz="2400" dirty="0">
                <a:sym typeface="+mn-ea"/>
              </a:rPr>
              <a:t>L</a:t>
            </a:r>
            <a:r>
              <a:rPr lang="en-US" altLang="zh-CN" sz="2400" baseline="-25000" dirty="0">
                <a:sym typeface="+mn-ea"/>
              </a:rPr>
              <a:t>i</a:t>
            </a:r>
            <a:r>
              <a:rPr lang="zh-CN" altLang="en-US" sz="2400" dirty="0">
                <a:sym typeface="+mn-ea"/>
              </a:rPr>
              <a:t>和外自感</a:t>
            </a:r>
            <a:r>
              <a:rPr lang="en-US" altLang="zh-CN" sz="2400" dirty="0">
                <a:sym typeface="+mn-ea"/>
              </a:rPr>
              <a:t>L</a:t>
            </a:r>
            <a:r>
              <a:rPr lang="en-US" altLang="zh-CN" sz="2400" baseline="-25000" dirty="0">
                <a:sym typeface="+mn-ea"/>
              </a:rPr>
              <a:t>e</a:t>
            </a:r>
            <a:r>
              <a:rPr lang="zh-CN" altLang="en-US" sz="2400" dirty="0">
                <a:sym typeface="+mn-ea"/>
              </a:rPr>
              <a:t>。导线的自感</a:t>
            </a:r>
            <a:r>
              <a:rPr lang="en-US" altLang="zh-CN" sz="2400" dirty="0">
                <a:sym typeface="+mn-ea"/>
              </a:rPr>
              <a:t>L</a:t>
            </a:r>
            <a:r>
              <a:rPr lang="zh-CN" altLang="en-US" sz="2400" dirty="0">
                <a:sym typeface="+mn-ea"/>
              </a:rPr>
              <a:t>等于其内自感</a:t>
            </a:r>
            <a:r>
              <a:rPr lang="en-US" altLang="zh-CN" sz="2400" dirty="0">
                <a:sym typeface="+mn-ea"/>
              </a:rPr>
              <a:t>L</a:t>
            </a:r>
            <a:r>
              <a:rPr lang="en-US" altLang="zh-CN" sz="2400" baseline="-25000" dirty="0">
                <a:sym typeface="+mn-ea"/>
              </a:rPr>
              <a:t>i</a:t>
            </a:r>
            <a:r>
              <a:rPr lang="zh-CN" altLang="en-US" sz="2400" dirty="0">
                <a:sym typeface="+mn-ea"/>
              </a:rPr>
              <a:t>与外自感</a:t>
            </a:r>
            <a:r>
              <a:rPr lang="en-US" altLang="zh-CN" sz="2400" dirty="0">
                <a:sym typeface="+mn-ea"/>
              </a:rPr>
              <a:t>L</a:t>
            </a:r>
            <a:r>
              <a:rPr lang="en-US" altLang="zh-CN" sz="2400" baseline="-25000" dirty="0">
                <a:sym typeface="+mn-ea"/>
              </a:rPr>
              <a:t>e</a:t>
            </a:r>
            <a:r>
              <a:rPr lang="zh-CN" altLang="en-US" sz="2400" dirty="0">
                <a:sym typeface="+mn-ea"/>
              </a:rPr>
              <a:t>之和。</a:t>
            </a:r>
            <a:endParaRPr lang="zh-CN" altLang="en-US" sz="2400" dirty="0">
              <a:latin typeface="Arial" panose="020B0604020202020204" pitchFamily="34" charset="0"/>
            </a:endParaRPr>
          </a:p>
        </p:txBody>
      </p:sp>
      <p:grpSp>
        <p:nvGrpSpPr>
          <p:cNvPr id="12290" name="组合 15362"/>
          <p:cNvGrpSpPr/>
          <p:nvPr/>
        </p:nvGrpSpPr>
        <p:grpSpPr>
          <a:xfrm>
            <a:off x="4690110" y="4065905"/>
            <a:ext cx="3275013" cy="1746250"/>
            <a:chOff x="0" y="0"/>
            <a:chExt cx="2063" cy="1100"/>
          </a:xfrm>
        </p:grpSpPr>
        <p:grpSp>
          <p:nvGrpSpPr>
            <p:cNvPr id="12291" name="组合 15363"/>
            <p:cNvGrpSpPr/>
            <p:nvPr/>
          </p:nvGrpSpPr>
          <p:grpSpPr>
            <a:xfrm>
              <a:off x="181" y="0"/>
              <a:ext cx="1407" cy="1100"/>
              <a:chOff x="0" y="0"/>
              <a:chExt cx="1407" cy="1100"/>
            </a:xfrm>
          </p:grpSpPr>
          <p:sp>
            <p:nvSpPr>
              <p:cNvPr id="12292" name="任意多边形 15364"/>
              <p:cNvSpPr/>
              <p:nvPr>
                <p:custDataLst>
                  <p:tags r:id="rId11"/>
                </p:custDataLst>
              </p:nvPr>
            </p:nvSpPr>
            <p:spPr>
              <a:xfrm>
                <a:off x="136" y="88"/>
                <a:ext cx="1180" cy="922"/>
              </a:xfrm>
              <a:custGeom>
                <a:avLst/>
                <a:gdLst/>
                <a:ahLst/>
                <a:cxnLst/>
                <a:pathLst>
                  <a:path w="1271" h="993">
                    <a:moveTo>
                      <a:pt x="78" y="469"/>
                    </a:moveTo>
                    <a:cubicBezTo>
                      <a:pt x="94" y="404"/>
                      <a:pt x="80" y="443"/>
                      <a:pt x="141" y="361"/>
                    </a:cubicBezTo>
                    <a:cubicBezTo>
                      <a:pt x="149" y="350"/>
                      <a:pt x="151" y="336"/>
                      <a:pt x="159" y="325"/>
                    </a:cubicBezTo>
                    <a:cubicBezTo>
                      <a:pt x="172" y="306"/>
                      <a:pt x="188" y="289"/>
                      <a:pt x="204" y="271"/>
                    </a:cubicBezTo>
                    <a:cubicBezTo>
                      <a:pt x="212" y="261"/>
                      <a:pt x="224" y="254"/>
                      <a:pt x="231" y="244"/>
                    </a:cubicBezTo>
                    <a:cubicBezTo>
                      <a:pt x="272" y="187"/>
                      <a:pt x="262" y="179"/>
                      <a:pt x="330" y="145"/>
                    </a:cubicBezTo>
                    <a:cubicBezTo>
                      <a:pt x="351" y="114"/>
                      <a:pt x="366" y="103"/>
                      <a:pt x="402" y="91"/>
                    </a:cubicBezTo>
                    <a:cubicBezTo>
                      <a:pt x="435" y="94"/>
                      <a:pt x="468" y="95"/>
                      <a:pt x="501" y="100"/>
                    </a:cubicBezTo>
                    <a:cubicBezTo>
                      <a:pt x="510" y="101"/>
                      <a:pt x="519" y="111"/>
                      <a:pt x="528" y="109"/>
                    </a:cubicBezTo>
                    <a:cubicBezTo>
                      <a:pt x="563" y="103"/>
                      <a:pt x="594" y="84"/>
                      <a:pt x="627" y="73"/>
                    </a:cubicBezTo>
                    <a:cubicBezTo>
                      <a:pt x="671" y="37"/>
                      <a:pt x="712" y="26"/>
                      <a:pt x="762" y="1"/>
                    </a:cubicBezTo>
                    <a:cubicBezTo>
                      <a:pt x="766" y="1"/>
                      <a:pt x="872" y="0"/>
                      <a:pt x="906" y="19"/>
                    </a:cubicBezTo>
                    <a:cubicBezTo>
                      <a:pt x="944" y="40"/>
                      <a:pt x="968" y="59"/>
                      <a:pt x="996" y="91"/>
                    </a:cubicBezTo>
                    <a:cubicBezTo>
                      <a:pt x="1003" y="99"/>
                      <a:pt x="1004" y="115"/>
                      <a:pt x="1014" y="118"/>
                    </a:cubicBezTo>
                    <a:cubicBezTo>
                      <a:pt x="1043" y="128"/>
                      <a:pt x="1074" y="124"/>
                      <a:pt x="1104" y="127"/>
                    </a:cubicBezTo>
                    <a:cubicBezTo>
                      <a:pt x="1209" y="179"/>
                      <a:pt x="1206" y="288"/>
                      <a:pt x="1239" y="388"/>
                    </a:cubicBezTo>
                    <a:cubicBezTo>
                      <a:pt x="1234" y="516"/>
                      <a:pt x="1271" y="590"/>
                      <a:pt x="1194" y="667"/>
                    </a:cubicBezTo>
                    <a:cubicBezTo>
                      <a:pt x="1171" y="735"/>
                      <a:pt x="1205" y="654"/>
                      <a:pt x="1158" y="712"/>
                    </a:cubicBezTo>
                    <a:cubicBezTo>
                      <a:pt x="1099" y="785"/>
                      <a:pt x="1207" y="690"/>
                      <a:pt x="1131" y="766"/>
                    </a:cubicBezTo>
                    <a:cubicBezTo>
                      <a:pt x="1091" y="806"/>
                      <a:pt x="1003" y="811"/>
                      <a:pt x="951" y="820"/>
                    </a:cubicBezTo>
                    <a:cubicBezTo>
                      <a:pt x="893" y="849"/>
                      <a:pt x="850" y="899"/>
                      <a:pt x="789" y="919"/>
                    </a:cubicBezTo>
                    <a:cubicBezTo>
                      <a:pt x="737" y="958"/>
                      <a:pt x="708" y="980"/>
                      <a:pt x="645" y="991"/>
                    </a:cubicBezTo>
                    <a:cubicBezTo>
                      <a:pt x="597" y="988"/>
                      <a:pt x="548" y="993"/>
                      <a:pt x="501" y="982"/>
                    </a:cubicBezTo>
                    <a:cubicBezTo>
                      <a:pt x="480" y="977"/>
                      <a:pt x="447" y="946"/>
                      <a:pt x="447" y="946"/>
                    </a:cubicBezTo>
                    <a:cubicBezTo>
                      <a:pt x="342" y="955"/>
                      <a:pt x="271" y="965"/>
                      <a:pt x="159" y="946"/>
                    </a:cubicBezTo>
                    <a:cubicBezTo>
                      <a:pt x="136" y="942"/>
                      <a:pt x="124" y="914"/>
                      <a:pt x="105" y="901"/>
                    </a:cubicBezTo>
                    <a:cubicBezTo>
                      <a:pt x="94" y="879"/>
                      <a:pt x="74" y="862"/>
                      <a:pt x="69" y="838"/>
                    </a:cubicBezTo>
                    <a:cubicBezTo>
                      <a:pt x="35" y="693"/>
                      <a:pt x="89" y="796"/>
                      <a:pt x="33" y="703"/>
                    </a:cubicBezTo>
                    <a:cubicBezTo>
                      <a:pt x="23" y="652"/>
                      <a:pt x="0" y="591"/>
                      <a:pt x="33" y="541"/>
                    </a:cubicBezTo>
                    <a:cubicBezTo>
                      <a:pt x="73" y="481"/>
                      <a:pt x="49" y="546"/>
                      <a:pt x="78" y="487"/>
                    </a:cubicBezTo>
                    <a:cubicBezTo>
                      <a:pt x="101" y="441"/>
                      <a:pt x="73" y="415"/>
                      <a:pt x="141" y="415"/>
                    </a:cubicBezTo>
                  </a:path>
                </a:pathLst>
              </a:custGeom>
              <a:pattFill prst="cross">
                <a:fgClr>
                  <a:schemeClr val="accent1"/>
                </a:fgClr>
                <a:bgClr>
                  <a:schemeClr val="bg1"/>
                </a:bgClr>
              </a:pattFill>
              <a:ln w="9525" cap="flat" cmpd="sng">
                <a:solidFill>
                  <a:schemeClr val="tx1"/>
                </a:solidFill>
                <a:prstDash val="dash"/>
                <a:round/>
                <a:headEnd type="none" w="med" len="med"/>
                <a:tailEnd type="none" w="med" len="med"/>
              </a:ln>
            </p:spPr>
            <p:txBody>
              <a:bodyPr/>
              <a:p>
                <a:endParaRPr lang="zh-CN" altLang="en-US"/>
              </a:p>
            </p:txBody>
          </p:sp>
          <p:sp>
            <p:nvSpPr>
              <p:cNvPr id="12293" name="任意多边形 15365"/>
              <p:cNvSpPr/>
              <p:nvPr>
                <p:custDataLst>
                  <p:tags r:id="rId12"/>
                </p:custDataLst>
              </p:nvPr>
            </p:nvSpPr>
            <p:spPr>
              <a:xfrm>
                <a:off x="0" y="0"/>
                <a:ext cx="1407" cy="1100"/>
              </a:xfrm>
              <a:custGeom>
                <a:avLst/>
                <a:gdLst/>
                <a:ahLst/>
                <a:cxnLst/>
                <a:pathLst>
                  <a:path w="1271" h="993">
                    <a:moveTo>
                      <a:pt x="78" y="469"/>
                    </a:moveTo>
                    <a:cubicBezTo>
                      <a:pt x="94" y="404"/>
                      <a:pt x="80" y="443"/>
                      <a:pt x="141" y="361"/>
                    </a:cubicBezTo>
                    <a:cubicBezTo>
                      <a:pt x="149" y="350"/>
                      <a:pt x="151" y="336"/>
                      <a:pt x="159" y="325"/>
                    </a:cubicBezTo>
                    <a:cubicBezTo>
                      <a:pt x="172" y="306"/>
                      <a:pt x="188" y="289"/>
                      <a:pt x="204" y="271"/>
                    </a:cubicBezTo>
                    <a:cubicBezTo>
                      <a:pt x="212" y="261"/>
                      <a:pt x="224" y="254"/>
                      <a:pt x="231" y="244"/>
                    </a:cubicBezTo>
                    <a:cubicBezTo>
                      <a:pt x="272" y="187"/>
                      <a:pt x="262" y="179"/>
                      <a:pt x="330" y="145"/>
                    </a:cubicBezTo>
                    <a:cubicBezTo>
                      <a:pt x="351" y="114"/>
                      <a:pt x="366" y="103"/>
                      <a:pt x="402" y="91"/>
                    </a:cubicBezTo>
                    <a:cubicBezTo>
                      <a:pt x="435" y="94"/>
                      <a:pt x="468" y="95"/>
                      <a:pt x="501" y="100"/>
                    </a:cubicBezTo>
                    <a:cubicBezTo>
                      <a:pt x="510" y="101"/>
                      <a:pt x="519" y="111"/>
                      <a:pt x="528" y="109"/>
                    </a:cubicBezTo>
                    <a:cubicBezTo>
                      <a:pt x="563" y="103"/>
                      <a:pt x="594" y="84"/>
                      <a:pt x="627" y="73"/>
                    </a:cubicBezTo>
                    <a:cubicBezTo>
                      <a:pt x="671" y="37"/>
                      <a:pt x="712" y="26"/>
                      <a:pt x="762" y="1"/>
                    </a:cubicBezTo>
                    <a:cubicBezTo>
                      <a:pt x="766" y="1"/>
                      <a:pt x="872" y="0"/>
                      <a:pt x="906" y="19"/>
                    </a:cubicBezTo>
                    <a:cubicBezTo>
                      <a:pt x="944" y="40"/>
                      <a:pt x="968" y="59"/>
                      <a:pt x="996" y="91"/>
                    </a:cubicBezTo>
                    <a:cubicBezTo>
                      <a:pt x="1003" y="99"/>
                      <a:pt x="1004" y="115"/>
                      <a:pt x="1014" y="118"/>
                    </a:cubicBezTo>
                    <a:cubicBezTo>
                      <a:pt x="1043" y="128"/>
                      <a:pt x="1074" y="124"/>
                      <a:pt x="1104" y="127"/>
                    </a:cubicBezTo>
                    <a:cubicBezTo>
                      <a:pt x="1209" y="179"/>
                      <a:pt x="1206" y="288"/>
                      <a:pt x="1239" y="388"/>
                    </a:cubicBezTo>
                    <a:cubicBezTo>
                      <a:pt x="1234" y="516"/>
                      <a:pt x="1271" y="590"/>
                      <a:pt x="1194" y="667"/>
                    </a:cubicBezTo>
                    <a:cubicBezTo>
                      <a:pt x="1171" y="735"/>
                      <a:pt x="1205" y="654"/>
                      <a:pt x="1158" y="712"/>
                    </a:cubicBezTo>
                    <a:cubicBezTo>
                      <a:pt x="1099" y="785"/>
                      <a:pt x="1207" y="690"/>
                      <a:pt x="1131" y="766"/>
                    </a:cubicBezTo>
                    <a:cubicBezTo>
                      <a:pt x="1091" y="806"/>
                      <a:pt x="1003" y="811"/>
                      <a:pt x="951" y="820"/>
                    </a:cubicBezTo>
                    <a:cubicBezTo>
                      <a:pt x="893" y="849"/>
                      <a:pt x="850" y="899"/>
                      <a:pt x="789" y="919"/>
                    </a:cubicBezTo>
                    <a:cubicBezTo>
                      <a:pt x="737" y="958"/>
                      <a:pt x="708" y="980"/>
                      <a:pt x="645" y="991"/>
                    </a:cubicBezTo>
                    <a:cubicBezTo>
                      <a:pt x="597" y="988"/>
                      <a:pt x="548" y="993"/>
                      <a:pt x="501" y="982"/>
                    </a:cubicBezTo>
                    <a:cubicBezTo>
                      <a:pt x="480" y="977"/>
                      <a:pt x="447" y="946"/>
                      <a:pt x="447" y="946"/>
                    </a:cubicBezTo>
                    <a:cubicBezTo>
                      <a:pt x="342" y="955"/>
                      <a:pt x="271" y="965"/>
                      <a:pt x="159" y="946"/>
                    </a:cubicBezTo>
                    <a:cubicBezTo>
                      <a:pt x="136" y="942"/>
                      <a:pt x="124" y="914"/>
                      <a:pt x="105" y="901"/>
                    </a:cubicBezTo>
                    <a:cubicBezTo>
                      <a:pt x="94" y="879"/>
                      <a:pt x="74" y="862"/>
                      <a:pt x="69" y="838"/>
                    </a:cubicBezTo>
                    <a:cubicBezTo>
                      <a:pt x="35" y="693"/>
                      <a:pt x="89" y="796"/>
                      <a:pt x="33" y="703"/>
                    </a:cubicBezTo>
                    <a:cubicBezTo>
                      <a:pt x="23" y="652"/>
                      <a:pt x="0" y="591"/>
                      <a:pt x="33" y="541"/>
                    </a:cubicBezTo>
                    <a:cubicBezTo>
                      <a:pt x="73" y="481"/>
                      <a:pt x="49" y="546"/>
                      <a:pt x="78" y="487"/>
                    </a:cubicBezTo>
                    <a:cubicBezTo>
                      <a:pt x="101" y="441"/>
                      <a:pt x="73" y="415"/>
                      <a:pt x="141" y="415"/>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12294" name="任意多边形 15366"/>
              <p:cNvSpPr/>
              <p:nvPr>
                <p:custDataLst>
                  <p:tags r:id="rId13"/>
                </p:custDataLst>
              </p:nvPr>
            </p:nvSpPr>
            <p:spPr>
              <a:xfrm>
                <a:off x="273" y="174"/>
                <a:ext cx="953" cy="745"/>
              </a:xfrm>
              <a:custGeom>
                <a:avLst/>
                <a:gdLst/>
                <a:ahLst/>
                <a:cxnLst/>
                <a:pathLst>
                  <a:path w="1271" h="993">
                    <a:moveTo>
                      <a:pt x="78" y="469"/>
                    </a:moveTo>
                    <a:cubicBezTo>
                      <a:pt x="94" y="404"/>
                      <a:pt x="80" y="443"/>
                      <a:pt x="141" y="361"/>
                    </a:cubicBezTo>
                    <a:cubicBezTo>
                      <a:pt x="149" y="350"/>
                      <a:pt x="151" y="336"/>
                      <a:pt x="159" y="325"/>
                    </a:cubicBezTo>
                    <a:cubicBezTo>
                      <a:pt x="172" y="306"/>
                      <a:pt x="188" y="289"/>
                      <a:pt x="204" y="271"/>
                    </a:cubicBezTo>
                    <a:cubicBezTo>
                      <a:pt x="212" y="261"/>
                      <a:pt x="224" y="254"/>
                      <a:pt x="231" y="244"/>
                    </a:cubicBezTo>
                    <a:cubicBezTo>
                      <a:pt x="272" y="187"/>
                      <a:pt x="262" y="179"/>
                      <a:pt x="330" y="145"/>
                    </a:cubicBezTo>
                    <a:cubicBezTo>
                      <a:pt x="351" y="114"/>
                      <a:pt x="366" y="103"/>
                      <a:pt x="402" y="91"/>
                    </a:cubicBezTo>
                    <a:cubicBezTo>
                      <a:pt x="435" y="94"/>
                      <a:pt x="468" y="95"/>
                      <a:pt x="501" y="100"/>
                    </a:cubicBezTo>
                    <a:cubicBezTo>
                      <a:pt x="510" y="101"/>
                      <a:pt x="519" y="111"/>
                      <a:pt x="528" y="109"/>
                    </a:cubicBezTo>
                    <a:cubicBezTo>
                      <a:pt x="563" y="103"/>
                      <a:pt x="594" y="84"/>
                      <a:pt x="627" y="73"/>
                    </a:cubicBezTo>
                    <a:cubicBezTo>
                      <a:pt x="671" y="37"/>
                      <a:pt x="712" y="26"/>
                      <a:pt x="762" y="1"/>
                    </a:cubicBezTo>
                    <a:cubicBezTo>
                      <a:pt x="766" y="1"/>
                      <a:pt x="872" y="0"/>
                      <a:pt x="906" y="19"/>
                    </a:cubicBezTo>
                    <a:cubicBezTo>
                      <a:pt x="944" y="40"/>
                      <a:pt x="968" y="59"/>
                      <a:pt x="996" y="91"/>
                    </a:cubicBezTo>
                    <a:cubicBezTo>
                      <a:pt x="1003" y="99"/>
                      <a:pt x="1004" y="115"/>
                      <a:pt x="1014" y="118"/>
                    </a:cubicBezTo>
                    <a:cubicBezTo>
                      <a:pt x="1043" y="128"/>
                      <a:pt x="1074" y="124"/>
                      <a:pt x="1104" y="127"/>
                    </a:cubicBezTo>
                    <a:cubicBezTo>
                      <a:pt x="1209" y="179"/>
                      <a:pt x="1206" y="288"/>
                      <a:pt x="1239" y="388"/>
                    </a:cubicBezTo>
                    <a:cubicBezTo>
                      <a:pt x="1234" y="516"/>
                      <a:pt x="1271" y="590"/>
                      <a:pt x="1194" y="667"/>
                    </a:cubicBezTo>
                    <a:cubicBezTo>
                      <a:pt x="1171" y="735"/>
                      <a:pt x="1205" y="654"/>
                      <a:pt x="1158" y="712"/>
                    </a:cubicBezTo>
                    <a:cubicBezTo>
                      <a:pt x="1099" y="785"/>
                      <a:pt x="1207" y="690"/>
                      <a:pt x="1131" y="766"/>
                    </a:cubicBezTo>
                    <a:cubicBezTo>
                      <a:pt x="1091" y="806"/>
                      <a:pt x="1003" y="811"/>
                      <a:pt x="951" y="820"/>
                    </a:cubicBezTo>
                    <a:cubicBezTo>
                      <a:pt x="893" y="849"/>
                      <a:pt x="850" y="899"/>
                      <a:pt x="789" y="919"/>
                    </a:cubicBezTo>
                    <a:cubicBezTo>
                      <a:pt x="737" y="958"/>
                      <a:pt x="708" y="980"/>
                      <a:pt x="645" y="991"/>
                    </a:cubicBezTo>
                    <a:cubicBezTo>
                      <a:pt x="597" y="988"/>
                      <a:pt x="548" y="993"/>
                      <a:pt x="501" y="982"/>
                    </a:cubicBezTo>
                    <a:cubicBezTo>
                      <a:pt x="480" y="977"/>
                      <a:pt x="447" y="946"/>
                      <a:pt x="447" y="946"/>
                    </a:cubicBezTo>
                    <a:cubicBezTo>
                      <a:pt x="342" y="955"/>
                      <a:pt x="271" y="965"/>
                      <a:pt x="159" y="946"/>
                    </a:cubicBezTo>
                    <a:cubicBezTo>
                      <a:pt x="136" y="942"/>
                      <a:pt x="124" y="914"/>
                      <a:pt x="105" y="901"/>
                    </a:cubicBezTo>
                    <a:cubicBezTo>
                      <a:pt x="94" y="879"/>
                      <a:pt x="74" y="862"/>
                      <a:pt x="69" y="838"/>
                    </a:cubicBezTo>
                    <a:cubicBezTo>
                      <a:pt x="35" y="693"/>
                      <a:pt x="89" y="796"/>
                      <a:pt x="33" y="703"/>
                    </a:cubicBezTo>
                    <a:cubicBezTo>
                      <a:pt x="23" y="652"/>
                      <a:pt x="0" y="591"/>
                      <a:pt x="33" y="541"/>
                    </a:cubicBezTo>
                    <a:cubicBezTo>
                      <a:pt x="73" y="481"/>
                      <a:pt x="49" y="546"/>
                      <a:pt x="78" y="487"/>
                    </a:cubicBezTo>
                    <a:cubicBezTo>
                      <a:pt x="101" y="441"/>
                      <a:pt x="73" y="415"/>
                      <a:pt x="141" y="415"/>
                    </a:cubicBezTo>
                  </a:path>
                </a:pathLst>
              </a:custGeom>
              <a:pattFill prst="wdDnDiag">
                <a:fgClr>
                  <a:schemeClr val="accent1"/>
                </a:fgClr>
                <a:bgClr>
                  <a:srgbClr val="FFFFFF"/>
                </a:bgClr>
              </a:pattFill>
              <a:ln w="9525" cap="flat" cmpd="sng">
                <a:solidFill>
                  <a:schemeClr val="tx1"/>
                </a:solidFill>
                <a:prstDash val="solid"/>
                <a:round/>
                <a:headEnd type="none" w="med" len="med"/>
                <a:tailEnd type="none" w="med" len="med"/>
              </a:ln>
            </p:spPr>
            <p:txBody>
              <a:bodyPr/>
              <a:p>
                <a:endParaRPr lang="zh-CN" altLang="en-US"/>
              </a:p>
            </p:txBody>
          </p:sp>
        </p:grpSp>
        <p:sp>
          <p:nvSpPr>
            <p:cNvPr id="12295" name="文本框 15367"/>
            <p:cNvSpPr txBox="1"/>
            <p:nvPr>
              <p:custDataLst>
                <p:tags r:id="rId14"/>
              </p:custDataLst>
            </p:nvPr>
          </p:nvSpPr>
          <p:spPr>
            <a:xfrm>
              <a:off x="1814" y="544"/>
              <a:ext cx="249" cy="231"/>
            </a:xfrm>
            <a:prstGeom prst="rect">
              <a:avLst/>
            </a:prstGeom>
            <a:noFill/>
            <a:ln w="9525">
              <a:noFill/>
            </a:ln>
          </p:spPr>
          <p:txBody>
            <a:bodyPr wrap="none" anchor="t">
              <a:spAutoFit/>
            </a:bodyPr>
            <a:p>
              <a:r>
                <a:rPr lang="en-US" altLang="zh-CN" dirty="0">
                  <a:latin typeface="Arial" panose="020B0604020202020204" pitchFamily="34" charset="0"/>
                </a:rPr>
                <a:t>L</a:t>
              </a:r>
              <a:r>
                <a:rPr lang="en-US" altLang="zh-CN" baseline="-25000" dirty="0">
                  <a:latin typeface="Arial" panose="020B0604020202020204" pitchFamily="34" charset="0"/>
                </a:rPr>
                <a:t>2</a:t>
              </a:r>
              <a:endParaRPr lang="en-US" altLang="zh-CN" baseline="-25000" dirty="0">
                <a:latin typeface="Arial" panose="020B0604020202020204" pitchFamily="34" charset="0"/>
              </a:endParaRPr>
            </a:p>
          </p:txBody>
        </p:sp>
        <p:sp>
          <p:nvSpPr>
            <p:cNvPr id="12296" name="文本框 15368"/>
            <p:cNvSpPr txBox="1"/>
            <p:nvPr>
              <p:custDataLst>
                <p:tags r:id="rId15"/>
              </p:custDataLst>
            </p:nvPr>
          </p:nvSpPr>
          <p:spPr>
            <a:xfrm>
              <a:off x="0" y="136"/>
              <a:ext cx="249" cy="231"/>
            </a:xfrm>
            <a:prstGeom prst="rect">
              <a:avLst/>
            </a:prstGeom>
            <a:noFill/>
            <a:ln w="9525">
              <a:noFill/>
            </a:ln>
          </p:spPr>
          <p:txBody>
            <a:bodyPr wrap="none" anchor="t">
              <a:spAutoFit/>
            </a:bodyPr>
            <a:p>
              <a:r>
                <a:rPr lang="en-US" altLang="zh-CN" dirty="0">
                  <a:latin typeface="Arial" panose="020B0604020202020204" pitchFamily="34" charset="0"/>
                </a:rPr>
                <a:t>L</a:t>
              </a:r>
              <a:r>
                <a:rPr lang="en-US" altLang="zh-CN" baseline="-25000" dirty="0">
                  <a:latin typeface="Arial" panose="020B0604020202020204" pitchFamily="34" charset="0"/>
                </a:rPr>
                <a:t>1</a:t>
              </a:r>
              <a:endParaRPr lang="en-US" altLang="zh-CN" baseline="-25000" dirty="0">
                <a:latin typeface="Arial" panose="020B0604020202020204" pitchFamily="34" charset="0"/>
              </a:endParaRPr>
            </a:p>
          </p:txBody>
        </p:sp>
        <p:sp>
          <p:nvSpPr>
            <p:cNvPr id="12297" name="直接连接符 15369"/>
            <p:cNvSpPr/>
            <p:nvPr>
              <p:custDataLst>
                <p:tags r:id="rId16"/>
              </p:custDataLst>
            </p:nvPr>
          </p:nvSpPr>
          <p:spPr>
            <a:xfrm>
              <a:off x="227" y="227"/>
              <a:ext cx="317" cy="45"/>
            </a:xfrm>
            <a:prstGeom prst="line">
              <a:avLst/>
            </a:prstGeom>
            <a:ln w="9525" cap="flat" cmpd="sng">
              <a:solidFill>
                <a:schemeClr val="tx1"/>
              </a:solidFill>
              <a:prstDash val="solid"/>
              <a:round/>
              <a:headEnd type="none" w="med" len="med"/>
              <a:tailEnd type="triangle" w="med" len="med"/>
            </a:ln>
          </p:spPr>
        </p:sp>
        <p:sp>
          <p:nvSpPr>
            <p:cNvPr id="12298" name="直接连接符 15370"/>
            <p:cNvSpPr/>
            <p:nvPr>
              <p:custDataLst>
                <p:tags r:id="rId17"/>
              </p:custDataLst>
            </p:nvPr>
          </p:nvSpPr>
          <p:spPr>
            <a:xfrm flipH="1" flipV="1">
              <a:off x="1361" y="590"/>
              <a:ext cx="362" cy="45"/>
            </a:xfrm>
            <a:prstGeom prst="line">
              <a:avLst/>
            </a:prstGeom>
            <a:ln w="9525" cap="flat" cmpd="sng">
              <a:solidFill>
                <a:schemeClr val="tx1"/>
              </a:solidFill>
              <a:prstDash val="solid"/>
              <a:round/>
              <a:headEnd type="none" w="med" len="med"/>
              <a:tailEnd type="triangle" w="med" len="med"/>
            </a:ln>
          </p:spPr>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3.1</a:t>
            </a:r>
            <a:r>
              <a:rPr lang="zh-CN" sz="2800" dirty="0" err="1"/>
              <a:t>、</a:t>
            </a:r>
            <a:r>
              <a:rPr sz="2800" dirty="0" err="1"/>
              <a:t>电流密度和电荷守恒</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3.1.2 </a:t>
            </a:r>
            <a:r>
              <a:rPr sz="2400" b="1" kern="0">
                <a:sym typeface="+mn-ea"/>
              </a:rPr>
              <a:t>传导电流和运流电流</a:t>
            </a:r>
            <a:endParaRPr sz="2400" b="1" kern="0">
              <a:sym typeface="+mn-ea"/>
            </a:endParaRPr>
          </a:p>
        </p:txBody>
      </p:sp>
      <p:sp>
        <p:nvSpPr>
          <p:cNvPr id="8194" name="文本占位符 30722"/>
          <p:cNvSpPr>
            <a:spLocks noGrp="1"/>
          </p:cNvSpPr>
          <p:nvPr>
            <p:custDataLst>
              <p:tags r:id="rId10"/>
            </p:custDataLst>
          </p:nvPr>
        </p:nvSpPr>
        <p:spPr>
          <a:xfrm>
            <a:off x="457200" y="1600200"/>
            <a:ext cx="8229600" cy="4495800"/>
          </a:xfrm>
          <a:prstGeom prst="rect">
            <a:avLst/>
          </a:prstGeom>
          <a:noFill/>
          <a:ln w="9525">
            <a:noFill/>
          </a:ln>
        </p:spPr>
        <p:txBody>
          <a:bodyPr anchor="t" anchorCtr="0"/>
          <a:lstStyle>
            <a:lvl1pPr marL="342900" lvl="0" indent="-342900" algn="l" defTabSz="914400" eaLnBrk="1" fontAlgn="base" latinLnBrk="0" hangingPunct="1">
              <a:spcBef>
                <a:spcPct val="20000"/>
              </a:spcBef>
              <a:spcAft>
                <a:spcPct val="0"/>
              </a:spcAft>
              <a:buClr>
                <a:schemeClr val="tx2"/>
              </a:buClr>
              <a:buChar char="•"/>
              <a:defRPr sz="3200" b="0" i="0" u="none" kern="1200" baseline="0">
                <a:solidFill>
                  <a:schemeClr val="tx1"/>
                </a:solidFill>
                <a:latin typeface="+mn-lt"/>
                <a:ea typeface="+mn-ea"/>
                <a:cs typeface="+mn-cs"/>
              </a:defRPr>
            </a:lvl1pPr>
            <a:lvl2pPr marL="742950" lvl="1" indent="-285750" algn="l" defTabSz="914400" eaLnBrk="1" fontAlgn="base" latinLnBrk="0" hangingPunct="1">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spcBef>
                <a:spcPct val="20000"/>
              </a:spcBef>
              <a:spcAft>
                <a:spcPct val="0"/>
              </a:spcAft>
              <a:buClr>
                <a:schemeClr val="tx2"/>
              </a:buClr>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spcBef>
                <a:spcPct val="20000"/>
              </a:spcBef>
              <a:spcAft>
                <a:spcPct val="0"/>
              </a:spcAft>
              <a:buClr>
                <a:schemeClr val="tx2"/>
              </a:buClr>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lr>
                <a:schemeClr val="tx2"/>
              </a:buClr>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lr>
                <a:schemeClr val="tx2"/>
              </a:buClr>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lr>
                <a:schemeClr val="tx2"/>
              </a:buClr>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lr>
                <a:schemeClr val="tx2"/>
              </a:buClr>
              <a:buChar char="•"/>
              <a:defRPr sz="2000" b="0" i="0" u="none" kern="1200" baseline="0">
                <a:solidFill>
                  <a:schemeClr val="tx1"/>
                </a:solidFill>
                <a:latin typeface="+mn-lt"/>
                <a:ea typeface="+mn-ea"/>
                <a:cs typeface="+mn-cs"/>
              </a:defRPr>
            </a:lvl9pPr>
          </a:lstStyle>
          <a:p>
            <a:pPr marL="0" indent="0">
              <a:buNone/>
            </a:pPr>
            <a:r>
              <a:rPr lang="zh-CN" altLang="en-US" sz="2400"/>
              <a:t>导电媒体中自由电子或空穴在电场的作用下定向移动所形成的电流叫传导电流。</a:t>
            </a:r>
            <a:endParaRPr lang="zh-CN" altLang="en-US" sz="2400"/>
          </a:p>
          <a:p>
            <a:pPr marL="0" indent="0">
              <a:buNone/>
            </a:pPr>
            <a:endParaRPr lang="zh-CN" altLang="en-US" sz="2400"/>
          </a:p>
          <a:p>
            <a:pPr marL="0" indent="0">
              <a:buNone/>
            </a:pPr>
            <a:r>
              <a:rPr lang="zh-CN" altLang="en-US" sz="2400"/>
              <a:t>真空或气体中的自由电荷在电场的作用下形成的电流称为运流电流（例如电子管、离子管或粒子加速器中的电流）</a:t>
            </a:r>
            <a:endParaRPr lang="zh-CN" altLang="en-US" sz="2400"/>
          </a:p>
          <a:p>
            <a:endParaRPr lang="zh-CN" altLang="en-US" sz="2400"/>
          </a:p>
        </p:txBody>
      </p:sp>
      <p:sp>
        <p:nvSpPr>
          <p:cNvPr id="8195" name="矩形 30723"/>
          <p:cNvSpPr/>
          <p:nvPr>
            <p:custDataLst>
              <p:tags r:id="rId11"/>
            </p:custDataLst>
          </p:nvPr>
        </p:nvSpPr>
        <p:spPr>
          <a:xfrm>
            <a:off x="0" y="3314700"/>
            <a:ext cx="9144000" cy="0"/>
          </a:xfrm>
          <a:prstGeom prst="rect">
            <a:avLst/>
          </a:prstGeom>
          <a:noFill/>
          <a:ln w="9525">
            <a:noFill/>
          </a:ln>
        </p:spPr>
        <p:txBody>
          <a:bodyPr anchor="t" anchorCtr="0"/>
          <a:p>
            <a:endParaRPr lang="zh-CN" altLang="en-US">
              <a:latin typeface="Times New Roman" panose="02020603050405020304" charset="0"/>
            </a:endParaRPr>
          </a:p>
        </p:txBody>
      </p:sp>
      <p:graphicFrame>
        <p:nvGraphicFramePr>
          <p:cNvPr id="8196" name="对象 30724"/>
          <p:cNvGraphicFramePr>
            <a:graphicFrameLocks noChangeAspect="1"/>
          </p:cNvGraphicFramePr>
          <p:nvPr>
            <p:custDataLst>
              <p:tags r:id="rId12"/>
            </p:custDataLst>
          </p:nvPr>
        </p:nvGraphicFramePr>
        <p:xfrm>
          <a:off x="5776595" y="4158298"/>
          <a:ext cx="1512888" cy="660400"/>
        </p:xfrm>
        <a:graphic>
          <a:graphicData uri="http://schemas.openxmlformats.org/presentationml/2006/ole">
            <mc:AlternateContent xmlns:mc="http://schemas.openxmlformats.org/markup-compatibility/2006">
              <mc:Choice xmlns:v="urn:schemas-microsoft-com:vml" Requires="v">
                <p:oleObj spid="_x0000_s3076" name="" r:id="rId13" imgW="521335" imgH="228600" progId="Equation.DSMT4">
                  <p:embed/>
                </p:oleObj>
              </mc:Choice>
              <mc:Fallback>
                <p:oleObj name="" r:id="rId13" imgW="521335" imgH="228600" progId="Equation.DSMT4">
                  <p:embed/>
                  <p:pic>
                    <p:nvPicPr>
                      <p:cNvPr id="0" name="图片 3075"/>
                      <p:cNvPicPr/>
                      <p:nvPr/>
                    </p:nvPicPr>
                    <p:blipFill>
                      <a:blip r:embed="rId14"/>
                      <a:stretch>
                        <a:fillRect/>
                      </a:stretch>
                    </p:blipFill>
                    <p:spPr>
                      <a:xfrm>
                        <a:off x="5776595" y="4158298"/>
                        <a:ext cx="1512888" cy="660400"/>
                      </a:xfrm>
                      <a:prstGeom prst="rect">
                        <a:avLst/>
                      </a:prstGeom>
                      <a:noFill/>
                      <a:ln w="38100">
                        <a:noFill/>
                        <a:miter/>
                      </a:ln>
                    </p:spPr>
                  </p:pic>
                </p:oleObj>
              </mc:Fallback>
            </mc:AlternateContent>
          </a:graphicData>
        </a:graphic>
      </p:graphicFrame>
      <p:grpSp>
        <p:nvGrpSpPr>
          <p:cNvPr id="8197" name="组合 30725"/>
          <p:cNvGrpSpPr/>
          <p:nvPr/>
        </p:nvGrpSpPr>
        <p:grpSpPr>
          <a:xfrm>
            <a:off x="1462405" y="4044633"/>
            <a:ext cx="3889375" cy="1177925"/>
            <a:chOff x="0" y="0"/>
            <a:chExt cx="2450" cy="742"/>
          </a:xfrm>
        </p:grpSpPr>
        <p:sp>
          <p:nvSpPr>
            <p:cNvPr id="8198" name="椭圆 30726"/>
            <p:cNvSpPr/>
            <p:nvPr>
              <p:custDataLst>
                <p:tags r:id="rId15"/>
              </p:custDataLst>
            </p:nvPr>
          </p:nvSpPr>
          <p:spPr>
            <a:xfrm>
              <a:off x="363" y="0"/>
              <a:ext cx="46" cy="4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199" name="椭圆 30727"/>
            <p:cNvSpPr/>
            <p:nvPr>
              <p:custDataLst>
                <p:tags r:id="rId16"/>
              </p:custDataLst>
            </p:nvPr>
          </p:nvSpPr>
          <p:spPr>
            <a:xfrm>
              <a:off x="636" y="0"/>
              <a:ext cx="46" cy="4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200" name="椭圆 30728"/>
            <p:cNvSpPr/>
            <p:nvPr>
              <p:custDataLst>
                <p:tags r:id="rId17"/>
              </p:custDataLst>
            </p:nvPr>
          </p:nvSpPr>
          <p:spPr>
            <a:xfrm>
              <a:off x="363" y="136"/>
              <a:ext cx="46" cy="4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201" name="椭圆 30729"/>
            <p:cNvSpPr/>
            <p:nvPr>
              <p:custDataLst>
                <p:tags r:id="rId18"/>
              </p:custDataLst>
            </p:nvPr>
          </p:nvSpPr>
          <p:spPr>
            <a:xfrm>
              <a:off x="636" y="136"/>
              <a:ext cx="46" cy="4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202" name="椭圆 30730"/>
            <p:cNvSpPr/>
            <p:nvPr>
              <p:custDataLst>
                <p:tags r:id="rId19"/>
              </p:custDataLst>
            </p:nvPr>
          </p:nvSpPr>
          <p:spPr>
            <a:xfrm>
              <a:off x="862" y="0"/>
              <a:ext cx="46" cy="4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203" name="椭圆 30731"/>
            <p:cNvSpPr/>
            <p:nvPr>
              <p:custDataLst>
                <p:tags r:id="rId20"/>
              </p:custDataLst>
            </p:nvPr>
          </p:nvSpPr>
          <p:spPr>
            <a:xfrm>
              <a:off x="862" y="136"/>
              <a:ext cx="46" cy="4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204" name="椭圆 30732"/>
            <p:cNvSpPr/>
            <p:nvPr>
              <p:custDataLst>
                <p:tags r:id="rId21"/>
              </p:custDataLst>
            </p:nvPr>
          </p:nvSpPr>
          <p:spPr>
            <a:xfrm>
              <a:off x="363" y="272"/>
              <a:ext cx="46" cy="4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205" name="椭圆 30733"/>
            <p:cNvSpPr/>
            <p:nvPr>
              <p:custDataLst>
                <p:tags r:id="rId22"/>
              </p:custDataLst>
            </p:nvPr>
          </p:nvSpPr>
          <p:spPr>
            <a:xfrm>
              <a:off x="636" y="272"/>
              <a:ext cx="46" cy="4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206" name="椭圆 30734"/>
            <p:cNvSpPr/>
            <p:nvPr>
              <p:custDataLst>
                <p:tags r:id="rId23"/>
              </p:custDataLst>
            </p:nvPr>
          </p:nvSpPr>
          <p:spPr>
            <a:xfrm>
              <a:off x="363" y="408"/>
              <a:ext cx="46" cy="4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207" name="椭圆 30735"/>
            <p:cNvSpPr/>
            <p:nvPr>
              <p:custDataLst>
                <p:tags r:id="rId24"/>
              </p:custDataLst>
            </p:nvPr>
          </p:nvSpPr>
          <p:spPr>
            <a:xfrm>
              <a:off x="636" y="408"/>
              <a:ext cx="46" cy="4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208" name="椭圆 30736"/>
            <p:cNvSpPr/>
            <p:nvPr>
              <p:custDataLst>
                <p:tags r:id="rId25"/>
              </p:custDataLst>
            </p:nvPr>
          </p:nvSpPr>
          <p:spPr>
            <a:xfrm>
              <a:off x="862" y="272"/>
              <a:ext cx="46" cy="4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209" name="椭圆 30737"/>
            <p:cNvSpPr/>
            <p:nvPr>
              <p:custDataLst>
                <p:tags r:id="rId26"/>
              </p:custDataLst>
            </p:nvPr>
          </p:nvSpPr>
          <p:spPr>
            <a:xfrm>
              <a:off x="862" y="408"/>
              <a:ext cx="46" cy="4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210" name="椭圆 30738"/>
            <p:cNvSpPr/>
            <p:nvPr>
              <p:custDataLst>
                <p:tags r:id="rId27"/>
              </p:custDataLst>
            </p:nvPr>
          </p:nvSpPr>
          <p:spPr>
            <a:xfrm>
              <a:off x="998" y="272"/>
              <a:ext cx="46" cy="4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211" name="椭圆 30739"/>
            <p:cNvSpPr/>
            <p:nvPr>
              <p:custDataLst>
                <p:tags r:id="rId28"/>
              </p:custDataLst>
            </p:nvPr>
          </p:nvSpPr>
          <p:spPr>
            <a:xfrm>
              <a:off x="1271" y="272"/>
              <a:ext cx="46" cy="4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212" name="椭圆 30740"/>
            <p:cNvSpPr/>
            <p:nvPr>
              <p:custDataLst>
                <p:tags r:id="rId29"/>
              </p:custDataLst>
            </p:nvPr>
          </p:nvSpPr>
          <p:spPr>
            <a:xfrm>
              <a:off x="998" y="408"/>
              <a:ext cx="46" cy="4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213" name="椭圆 30741"/>
            <p:cNvSpPr/>
            <p:nvPr>
              <p:custDataLst>
                <p:tags r:id="rId30"/>
              </p:custDataLst>
            </p:nvPr>
          </p:nvSpPr>
          <p:spPr>
            <a:xfrm>
              <a:off x="1271" y="408"/>
              <a:ext cx="46" cy="4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214" name="椭圆 30742"/>
            <p:cNvSpPr/>
            <p:nvPr>
              <p:custDataLst>
                <p:tags r:id="rId31"/>
              </p:custDataLst>
            </p:nvPr>
          </p:nvSpPr>
          <p:spPr>
            <a:xfrm>
              <a:off x="1497" y="272"/>
              <a:ext cx="46" cy="4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215" name="椭圆 30743"/>
            <p:cNvSpPr/>
            <p:nvPr>
              <p:custDataLst>
                <p:tags r:id="rId32"/>
              </p:custDataLst>
            </p:nvPr>
          </p:nvSpPr>
          <p:spPr>
            <a:xfrm>
              <a:off x="1497" y="408"/>
              <a:ext cx="46" cy="4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216" name="椭圆 30744"/>
            <p:cNvSpPr/>
            <p:nvPr>
              <p:custDataLst>
                <p:tags r:id="rId33"/>
              </p:custDataLst>
            </p:nvPr>
          </p:nvSpPr>
          <p:spPr>
            <a:xfrm>
              <a:off x="998" y="0"/>
              <a:ext cx="46" cy="4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217" name="椭圆 30745"/>
            <p:cNvSpPr/>
            <p:nvPr>
              <p:custDataLst>
                <p:tags r:id="rId34"/>
              </p:custDataLst>
            </p:nvPr>
          </p:nvSpPr>
          <p:spPr>
            <a:xfrm>
              <a:off x="1271" y="0"/>
              <a:ext cx="46" cy="4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218" name="椭圆 30746"/>
            <p:cNvSpPr/>
            <p:nvPr>
              <p:custDataLst>
                <p:tags r:id="rId35"/>
              </p:custDataLst>
            </p:nvPr>
          </p:nvSpPr>
          <p:spPr>
            <a:xfrm>
              <a:off x="998" y="136"/>
              <a:ext cx="46" cy="4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219" name="椭圆 30747"/>
            <p:cNvSpPr/>
            <p:nvPr>
              <p:custDataLst>
                <p:tags r:id="rId36"/>
              </p:custDataLst>
            </p:nvPr>
          </p:nvSpPr>
          <p:spPr>
            <a:xfrm>
              <a:off x="1271" y="136"/>
              <a:ext cx="46" cy="4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220" name="椭圆 30748"/>
            <p:cNvSpPr/>
            <p:nvPr>
              <p:custDataLst>
                <p:tags r:id="rId37"/>
              </p:custDataLst>
            </p:nvPr>
          </p:nvSpPr>
          <p:spPr>
            <a:xfrm>
              <a:off x="1497" y="0"/>
              <a:ext cx="46" cy="4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221" name="椭圆 30749"/>
            <p:cNvSpPr/>
            <p:nvPr>
              <p:custDataLst>
                <p:tags r:id="rId38"/>
              </p:custDataLst>
            </p:nvPr>
          </p:nvSpPr>
          <p:spPr>
            <a:xfrm>
              <a:off x="1497" y="136"/>
              <a:ext cx="46" cy="4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222" name="直接连接符 30750"/>
            <p:cNvSpPr/>
            <p:nvPr>
              <p:custDataLst>
                <p:tags r:id="rId39"/>
              </p:custDataLst>
            </p:nvPr>
          </p:nvSpPr>
          <p:spPr>
            <a:xfrm>
              <a:off x="1679" y="272"/>
              <a:ext cx="771" cy="0"/>
            </a:xfrm>
            <a:prstGeom prst="line">
              <a:avLst/>
            </a:prstGeom>
            <a:ln w="76200" cap="flat" cmpd="tri">
              <a:solidFill>
                <a:schemeClr val="tx1"/>
              </a:solidFill>
              <a:prstDash val="solid"/>
              <a:round/>
              <a:headEnd type="none" w="med" len="med"/>
              <a:tailEnd type="triangle" w="med" len="med"/>
            </a:ln>
          </p:spPr>
          <p:txBody>
            <a:bodyPr anchor="t" anchorCtr="0"/>
            <a:p>
              <a:endParaRPr lang="zh-CN" altLang="en-US">
                <a:latin typeface="Times New Roman" panose="02020603050405020304" charset="0"/>
              </a:endParaRPr>
            </a:p>
          </p:txBody>
        </p:sp>
        <p:sp>
          <p:nvSpPr>
            <p:cNvPr id="8223" name="椭圆 30751"/>
            <p:cNvSpPr/>
            <p:nvPr>
              <p:custDataLst>
                <p:tags r:id="rId40"/>
              </p:custDataLst>
            </p:nvPr>
          </p:nvSpPr>
          <p:spPr>
            <a:xfrm>
              <a:off x="318" y="90"/>
              <a:ext cx="136" cy="318"/>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224" name="椭圆 30752"/>
            <p:cNvSpPr/>
            <p:nvPr>
              <p:custDataLst>
                <p:tags r:id="rId41"/>
              </p:custDataLst>
            </p:nvPr>
          </p:nvSpPr>
          <p:spPr>
            <a:xfrm>
              <a:off x="772" y="90"/>
              <a:ext cx="136" cy="318"/>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225" name="直接连接符 30753"/>
            <p:cNvSpPr/>
            <p:nvPr>
              <p:custDataLst>
                <p:tags r:id="rId42"/>
              </p:custDataLst>
            </p:nvPr>
          </p:nvSpPr>
          <p:spPr>
            <a:xfrm>
              <a:off x="363" y="90"/>
              <a:ext cx="499" cy="0"/>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226" name="直接连接符 30754"/>
            <p:cNvSpPr/>
            <p:nvPr>
              <p:custDataLst>
                <p:tags r:id="rId43"/>
              </p:custDataLst>
            </p:nvPr>
          </p:nvSpPr>
          <p:spPr>
            <a:xfrm>
              <a:off x="363" y="408"/>
              <a:ext cx="499" cy="0"/>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Times New Roman" panose="02020603050405020304" charset="0"/>
              </a:endParaRPr>
            </a:p>
          </p:txBody>
        </p:sp>
        <p:sp>
          <p:nvSpPr>
            <p:cNvPr id="8227" name="文本框 30755"/>
            <p:cNvSpPr txBox="1"/>
            <p:nvPr>
              <p:custDataLst>
                <p:tags r:id="rId44"/>
              </p:custDataLst>
            </p:nvPr>
          </p:nvSpPr>
          <p:spPr>
            <a:xfrm>
              <a:off x="351" y="511"/>
              <a:ext cx="372" cy="231"/>
            </a:xfrm>
            <a:prstGeom prst="rect">
              <a:avLst/>
            </a:prstGeom>
            <a:noFill/>
            <a:ln w="9525">
              <a:noFill/>
            </a:ln>
          </p:spPr>
          <p:txBody>
            <a:bodyPr wrap="none" anchor="t" anchorCtr="0">
              <a:spAutoFit/>
            </a:bodyPr>
            <a:p>
              <a:r>
                <a:rPr lang="en-US" altLang="zh-CN" dirty="0">
                  <a:latin typeface="Arial" panose="020B0604020202020204" pitchFamily="34" charset="0"/>
                </a:rPr>
                <a:t>vΔt</a:t>
              </a:r>
              <a:endParaRPr lang="en-US" altLang="zh-CN" dirty="0">
                <a:latin typeface="Arial" panose="020B0604020202020204" pitchFamily="34" charset="0"/>
              </a:endParaRPr>
            </a:p>
          </p:txBody>
        </p:sp>
        <p:sp>
          <p:nvSpPr>
            <p:cNvPr id="8228" name="文本框 30756"/>
            <p:cNvSpPr txBox="1"/>
            <p:nvPr>
              <p:custDataLst>
                <p:tags r:id="rId45"/>
              </p:custDataLst>
            </p:nvPr>
          </p:nvSpPr>
          <p:spPr>
            <a:xfrm>
              <a:off x="0" y="103"/>
              <a:ext cx="332" cy="231"/>
            </a:xfrm>
            <a:prstGeom prst="rect">
              <a:avLst/>
            </a:prstGeom>
            <a:noFill/>
            <a:ln w="9525">
              <a:noFill/>
            </a:ln>
          </p:spPr>
          <p:txBody>
            <a:bodyPr wrap="none" anchor="t" anchorCtr="0">
              <a:spAutoFit/>
            </a:bodyPr>
            <a:p>
              <a:r>
                <a:rPr lang="en-US" altLang="zh-CN" dirty="0">
                  <a:latin typeface="Arial" panose="020B0604020202020204" pitchFamily="34" charset="0"/>
                </a:rPr>
                <a:t>Δs</a:t>
              </a:r>
              <a:endParaRPr lang="en-US" altLang="zh-CN" dirty="0">
                <a:latin typeface="Arial" panose="020B0604020202020204" pitchFamily="34" charset="0"/>
              </a:endParaRPr>
            </a:p>
          </p:txBody>
        </p:sp>
        <p:sp>
          <p:nvSpPr>
            <p:cNvPr id="8229" name="文本框 30757"/>
            <p:cNvSpPr txBox="1"/>
            <p:nvPr>
              <p:custDataLst>
                <p:tags r:id="rId46"/>
              </p:custDataLst>
            </p:nvPr>
          </p:nvSpPr>
          <p:spPr>
            <a:xfrm>
              <a:off x="454" y="94"/>
              <a:ext cx="260" cy="231"/>
            </a:xfrm>
            <a:prstGeom prst="rect">
              <a:avLst/>
            </a:prstGeom>
            <a:noFill/>
            <a:ln w="9525">
              <a:noFill/>
            </a:ln>
          </p:spPr>
          <p:txBody>
            <a:bodyPr wrap="none" anchor="t" anchorCtr="0">
              <a:spAutoFit/>
            </a:bodyPr>
            <a:p>
              <a:r>
                <a:rPr lang="en-US" altLang="zh-CN" dirty="0">
                  <a:latin typeface="Arial" panose="020B0604020202020204" pitchFamily="34" charset="0"/>
                </a:rPr>
                <a:t>ρ</a:t>
              </a:r>
              <a:endParaRPr lang="en-US" altLang="zh-CN" dirty="0">
                <a:latin typeface="Arial" panose="020B0604020202020204" pitchFamily="34" charset="0"/>
              </a:endParaRPr>
            </a:p>
          </p:txBody>
        </p:sp>
      </p:grpSp>
      <p:sp>
        <p:nvSpPr>
          <p:cNvPr id="8232" name="矩形 30760"/>
          <p:cNvSpPr/>
          <p:nvPr>
            <p:custDataLst>
              <p:tags r:id="rId47"/>
            </p:custDataLst>
          </p:nvPr>
        </p:nvSpPr>
        <p:spPr>
          <a:xfrm>
            <a:off x="127000" y="3441700"/>
            <a:ext cx="9144000" cy="0"/>
          </a:xfrm>
          <a:prstGeom prst="rect">
            <a:avLst/>
          </a:prstGeom>
          <a:noFill/>
          <a:ln w="9525">
            <a:noFill/>
          </a:ln>
        </p:spPr>
        <p:txBody>
          <a:bodyPr anchor="t" anchorCtr="0"/>
          <a:p>
            <a:endParaRPr lang="zh-CN" altLang="en-US">
              <a:latin typeface="Times New Roman" panose="02020603050405020304" charset="0"/>
            </a:endParaRPr>
          </a:p>
        </p:txBody>
      </p:sp>
      <p:graphicFrame>
        <p:nvGraphicFramePr>
          <p:cNvPr id="8233" name="对象 30761"/>
          <p:cNvGraphicFramePr>
            <a:graphicFrameLocks noChangeAspect="1"/>
          </p:cNvGraphicFramePr>
          <p:nvPr>
            <p:custDataLst>
              <p:tags r:id="rId48"/>
            </p:custDataLst>
          </p:nvPr>
        </p:nvGraphicFramePr>
        <p:xfrm>
          <a:off x="3978910" y="2261870"/>
          <a:ext cx="1331913" cy="533400"/>
        </p:xfrm>
        <a:graphic>
          <a:graphicData uri="http://schemas.openxmlformats.org/presentationml/2006/ole">
            <mc:AlternateContent xmlns:mc="http://schemas.openxmlformats.org/markup-compatibility/2006">
              <mc:Choice xmlns:v="urn:schemas-microsoft-com:vml" Requires="v">
                <p:oleObj spid="_x0000_s3088" name="" r:id="rId49" imgW="572135" imgH="228600" progId="Equation.DSMT4">
                  <p:embed/>
                </p:oleObj>
              </mc:Choice>
              <mc:Fallback>
                <p:oleObj name="" r:id="rId49" imgW="572135" imgH="228600" progId="Equation.DSMT4">
                  <p:embed/>
                  <p:pic>
                    <p:nvPicPr>
                      <p:cNvPr id="0" name="图片 3087"/>
                      <p:cNvPicPr/>
                      <p:nvPr/>
                    </p:nvPicPr>
                    <p:blipFill>
                      <a:blip r:embed="rId50"/>
                      <a:stretch>
                        <a:fillRect/>
                      </a:stretch>
                    </p:blipFill>
                    <p:spPr>
                      <a:xfrm>
                        <a:off x="3978910" y="2261870"/>
                        <a:ext cx="1331913" cy="533400"/>
                      </a:xfrm>
                      <a:prstGeom prst="rect">
                        <a:avLst/>
                      </a:prstGeom>
                      <a:noFill/>
                      <a:ln w="38100">
                        <a:noFill/>
                        <a:miter/>
                      </a:ln>
                    </p:spPr>
                  </p:pic>
                </p:oleObj>
              </mc:Fallback>
            </mc:AlternateContent>
          </a:graphicData>
        </a:graphic>
      </p:graphicFrame>
      <p:pic>
        <p:nvPicPr>
          <p:cNvPr id="2" name="图片 1"/>
          <p:cNvPicPr>
            <a:picLocks noChangeAspect="1"/>
          </p:cNvPicPr>
          <p:nvPr>
            <p:custDataLst>
              <p:tags r:id="rId51"/>
            </p:custDataLst>
          </p:nvPr>
        </p:nvPicPr>
        <p:blipFill>
          <a:blip r:embed="rId52"/>
          <a:stretch>
            <a:fillRect/>
          </a:stretch>
        </p:blipFill>
        <p:spPr>
          <a:xfrm>
            <a:off x="8686800" y="1021715"/>
            <a:ext cx="3400425" cy="390525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8</a:t>
            </a:r>
            <a:r>
              <a:rPr lang="zh-CN" sz="2800" dirty="0" err="1"/>
              <a:t>、</a:t>
            </a:r>
            <a:r>
              <a:rPr sz="2800" dirty="0" err="1"/>
              <a:t>电感</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3.8.2 </a:t>
            </a:r>
            <a:r>
              <a:rPr lang="zh-CN" altLang="en-US" sz="2400" b="1" kern="0" noProof="0" dirty="0" smtClean="0">
                <a:ln>
                  <a:noFill/>
                </a:ln>
                <a:effectLst/>
                <a:uLnTx/>
                <a:uFillTx/>
                <a:latin typeface="宋体" panose="02010600030101010101" pitchFamily="2" charset="-122"/>
                <a:ea typeface="楷体_GB2312"/>
                <a:sym typeface="+mn-ea"/>
              </a:rPr>
              <a:t>自</a:t>
            </a:r>
            <a:r>
              <a:rPr sz="2400" b="1" kern="0">
                <a:sym typeface="+mn-ea"/>
              </a:rPr>
              <a:t>感</a:t>
            </a:r>
            <a:endParaRPr sz="2400" b="1" kern="0">
              <a:sym typeface="+mn-ea"/>
            </a:endParaRPr>
          </a:p>
        </p:txBody>
      </p:sp>
      <p:sp>
        <p:nvSpPr>
          <p:cNvPr id="13314" name="矩形 16386"/>
          <p:cNvSpPr/>
          <p:nvPr>
            <p:custDataLst>
              <p:tags r:id="rId10"/>
            </p:custDataLst>
          </p:nvPr>
        </p:nvSpPr>
        <p:spPr>
          <a:xfrm>
            <a:off x="1562418" y="1518444"/>
            <a:ext cx="6261100" cy="460375"/>
          </a:xfrm>
          <a:prstGeom prst="rect">
            <a:avLst/>
          </a:prstGeom>
          <a:noFill/>
          <a:ln w="9525">
            <a:noFill/>
          </a:ln>
        </p:spPr>
        <p:txBody>
          <a:bodyPr wrap="none" anchor="ctr">
            <a:spAutoFit/>
          </a:bodyPr>
          <a:p>
            <a:r>
              <a:rPr lang="zh-CN" altLang="en-US" sz="2400" dirty="0">
                <a:latin typeface="Times New Roman" panose="02020603050405020304" charset="0"/>
              </a:rPr>
              <a:t>在一般情况下，</a:t>
            </a:r>
            <a:r>
              <a:rPr lang="en-US" altLang="zh-CN" sz="2400" dirty="0">
                <a:latin typeface="Times New Roman" panose="02020603050405020304" charset="0"/>
              </a:rPr>
              <a:t>Li</a:t>
            </a:r>
            <a:r>
              <a:rPr lang="zh-CN" altLang="en-US" sz="2400" dirty="0">
                <a:latin typeface="Times New Roman" panose="02020603050405020304" charset="0"/>
              </a:rPr>
              <a:t>和</a:t>
            </a:r>
            <a:r>
              <a:rPr lang="en-US" altLang="zh-CN" sz="2400" dirty="0">
                <a:latin typeface="Times New Roman" panose="02020603050405020304" charset="0"/>
              </a:rPr>
              <a:t>Le</a:t>
            </a:r>
            <a:r>
              <a:rPr lang="zh-CN" altLang="en-US" sz="2400" dirty="0">
                <a:latin typeface="Times New Roman" panose="02020603050405020304" charset="0"/>
              </a:rPr>
              <a:t>相比小得多，所以有：</a:t>
            </a:r>
            <a:endParaRPr lang="zh-CN" altLang="en-US" sz="2400" dirty="0">
              <a:latin typeface="Times New Roman" panose="02020603050405020304" charset="0"/>
            </a:endParaRPr>
          </a:p>
        </p:txBody>
      </p:sp>
      <p:graphicFrame>
        <p:nvGraphicFramePr>
          <p:cNvPr id="13315" name="对象 16387"/>
          <p:cNvGraphicFramePr>
            <a:graphicFrameLocks noChangeAspect="1"/>
          </p:cNvGraphicFramePr>
          <p:nvPr>
            <p:custDataLst>
              <p:tags r:id="rId11"/>
            </p:custDataLst>
          </p:nvPr>
        </p:nvGraphicFramePr>
        <p:xfrm>
          <a:off x="3720148" y="2138363"/>
          <a:ext cx="3349625" cy="795337"/>
        </p:xfrm>
        <a:graphic>
          <a:graphicData uri="http://schemas.openxmlformats.org/presentationml/2006/ole">
            <mc:AlternateContent xmlns:mc="http://schemas.openxmlformats.org/markup-compatibility/2006">
              <mc:Choice xmlns:v="urn:schemas-microsoft-com:vml" Requires="v">
                <p:oleObj spid="_x0000_s3093" name="" r:id="rId12" imgW="965835" imgH="228600" progId="Equation.DSMT4">
                  <p:embed/>
                </p:oleObj>
              </mc:Choice>
              <mc:Fallback>
                <p:oleObj name="" r:id="rId12" imgW="965835" imgH="228600" progId="Equation.DSMT4">
                  <p:embed/>
                  <p:pic>
                    <p:nvPicPr>
                      <p:cNvPr id="0" name="图片 3092"/>
                      <p:cNvPicPr/>
                      <p:nvPr/>
                    </p:nvPicPr>
                    <p:blipFill>
                      <a:blip r:embed="rId13"/>
                      <a:stretch>
                        <a:fillRect/>
                      </a:stretch>
                    </p:blipFill>
                    <p:spPr>
                      <a:xfrm>
                        <a:off x="3720148" y="2138363"/>
                        <a:ext cx="3349625" cy="795337"/>
                      </a:xfrm>
                      <a:prstGeom prst="rect">
                        <a:avLst/>
                      </a:prstGeom>
                      <a:noFill/>
                      <a:ln w="38100">
                        <a:noFill/>
                        <a:miter/>
                      </a:ln>
                    </p:spPr>
                  </p:pic>
                </p:oleObj>
              </mc:Fallback>
            </mc:AlternateContent>
          </a:graphicData>
        </a:graphic>
      </p:graphicFrame>
      <p:sp>
        <p:nvSpPr>
          <p:cNvPr id="16389" name="矩形 16388"/>
          <p:cNvSpPr/>
          <p:nvPr>
            <p:custDataLst>
              <p:tags r:id="rId14"/>
            </p:custDataLst>
          </p:nvPr>
        </p:nvSpPr>
        <p:spPr>
          <a:xfrm>
            <a:off x="1562418" y="3471545"/>
            <a:ext cx="7777163" cy="2306955"/>
          </a:xfrm>
          <a:prstGeom prst="rect">
            <a:avLst/>
          </a:prstGeom>
          <a:noFill/>
          <a:ln w="9525">
            <a:noFill/>
          </a:ln>
        </p:spPr>
        <p:txBody>
          <a:bodyPr>
            <a:spAutoFit/>
          </a:bodyPr>
          <a:p>
            <a:pPr fontAlgn="base">
              <a:lnSpc>
                <a:spcPct val="150000"/>
              </a:lnSpc>
              <a:buClrTx/>
            </a:pPr>
            <a:r>
              <a:rPr lang="zh-CN" altLang="en-US" sz="2400" strike="noStrike" noProof="1" dirty="0">
                <a:effectLst>
                  <a:outerShdw blurRad="38100" dist="38100" dir="2700000">
                    <a:srgbClr val="000000"/>
                  </a:outerShdw>
                </a:effectLst>
                <a:latin typeface="Arial" panose="020B0604020202020204" pitchFamily="34" charset="0"/>
                <a:ea typeface="宋体" panose="02010600030101010101" pitchFamily="2" charset="-122"/>
                <a:cs typeface="+mn-cs"/>
              </a:rPr>
              <a:t>计算电感的 </a:t>
            </a:r>
            <a:r>
              <a:rPr lang="zh-CN" altLang="en-US" sz="2400" b="1" strike="noStrike" noProof="1" dirty="0">
                <a:latin typeface="Arial" panose="020B0604020202020204" pitchFamily="34" charset="0"/>
                <a:ea typeface="宋体" panose="02010600030101010101" pitchFamily="2" charset="-122"/>
                <a:cs typeface="+mn-cs"/>
              </a:rPr>
              <a:t>3</a:t>
            </a:r>
            <a:r>
              <a:rPr lang="zh-CN" altLang="en-US" sz="2400" strike="noStrike" noProof="1" dirty="0">
                <a:effectLst>
                  <a:outerShdw blurRad="38100" dist="38100" dir="2700000">
                    <a:srgbClr val="000000"/>
                  </a:outerShdw>
                </a:effectLst>
                <a:latin typeface="Arial" panose="020B0604020202020204" pitchFamily="34" charset="0"/>
                <a:ea typeface="宋体" panose="02010600030101010101" pitchFamily="2" charset="-122"/>
                <a:cs typeface="+mn-cs"/>
              </a:rPr>
              <a:t> 种方法：</a:t>
            </a:r>
            <a:endParaRPr lang="zh-CN" altLang="en-US" sz="2400" strike="noStrike" noProof="1" dirty="0">
              <a:effectLst>
                <a:outerShdw blurRad="38100" dist="38100" dir="2700000">
                  <a:srgbClr val="000000"/>
                </a:outerShdw>
              </a:effectLst>
              <a:latin typeface="Arial" panose="020B0604020202020204" pitchFamily="34" charset="0"/>
            </a:endParaRPr>
          </a:p>
          <a:p>
            <a:pPr lvl="1" fontAlgn="base">
              <a:lnSpc>
                <a:spcPct val="150000"/>
              </a:lnSpc>
              <a:buClrTx/>
            </a:pPr>
            <a:r>
              <a:rPr lang="zh-CN" altLang="en-US" sz="2400" b="1" strike="noStrike" noProof="1" dirty="0">
                <a:latin typeface="Arial" panose="020B0604020202020204" pitchFamily="34" charset="0"/>
                <a:ea typeface="宋体" panose="02010600030101010101" pitchFamily="2" charset="-122"/>
                <a:cs typeface="+mn-cs"/>
              </a:rPr>
              <a:t>1. </a:t>
            </a:r>
            <a:r>
              <a:rPr lang="zh-CN" altLang="en-US" sz="2400" strike="noStrike" noProof="1" dirty="0">
                <a:effectLst>
                  <a:outerShdw blurRad="38100" dist="38100" dir="2700000">
                    <a:srgbClr val="000000"/>
                  </a:outerShdw>
                </a:effectLst>
                <a:latin typeface="Arial" panose="020B0604020202020204" pitchFamily="34" charset="0"/>
                <a:ea typeface="宋体" panose="02010600030101010101" pitchFamily="2" charset="-122"/>
                <a:cs typeface="+mn-cs"/>
              </a:rPr>
              <a:t>按定义设电流法； </a:t>
            </a:r>
            <a:endParaRPr lang="zh-CN" altLang="en-US" sz="2400" strike="noStrike" noProof="1" dirty="0">
              <a:effectLst>
                <a:outerShdw blurRad="38100" dist="38100" dir="2700000">
                  <a:srgbClr val="000000"/>
                </a:outerShdw>
              </a:effectLst>
              <a:latin typeface="Arial" panose="020B0604020202020204" pitchFamily="34" charset="0"/>
              <a:ea typeface="宋体" panose="02010600030101010101" pitchFamily="2" charset="-122"/>
              <a:cs typeface="+mn-cs"/>
            </a:endParaRPr>
          </a:p>
          <a:p>
            <a:pPr lvl="1" fontAlgn="base">
              <a:lnSpc>
                <a:spcPct val="150000"/>
              </a:lnSpc>
              <a:buClrTx/>
            </a:pPr>
            <a:r>
              <a:rPr lang="zh-CN" altLang="en-US" sz="2400" b="1" strike="noStrike" noProof="1" dirty="0">
                <a:latin typeface="Arial" panose="020B0604020202020204" pitchFamily="34" charset="0"/>
                <a:ea typeface="宋体" panose="02010600030101010101" pitchFamily="2" charset="-122"/>
                <a:cs typeface="+mn-cs"/>
              </a:rPr>
              <a:t>2. </a:t>
            </a:r>
            <a:r>
              <a:rPr lang="zh-CN" altLang="en-US" sz="2400" strike="noStrike" noProof="1" dirty="0">
                <a:effectLst>
                  <a:outerShdw blurRad="38100" dist="38100" dir="2700000">
                    <a:srgbClr val="000000"/>
                  </a:outerShdw>
                </a:effectLst>
                <a:latin typeface="Arial" panose="020B0604020202020204" pitchFamily="34" charset="0"/>
                <a:ea typeface="宋体" panose="02010600030101010101" pitchFamily="2" charset="-122"/>
                <a:cs typeface="+mn-cs"/>
              </a:rPr>
              <a:t>诺伊曼公式法（互感和外自感）； </a:t>
            </a:r>
            <a:endParaRPr lang="zh-CN" altLang="en-US" sz="2400" strike="noStrike" noProof="1" dirty="0">
              <a:effectLst>
                <a:outerShdw blurRad="38100" dist="38100" dir="2700000">
                  <a:srgbClr val="000000"/>
                </a:outerShdw>
              </a:effectLst>
              <a:latin typeface="Arial" panose="020B0604020202020204" pitchFamily="34" charset="0"/>
              <a:ea typeface="宋体" panose="02010600030101010101" pitchFamily="2" charset="-122"/>
              <a:cs typeface="+mn-cs"/>
            </a:endParaRPr>
          </a:p>
          <a:p>
            <a:pPr lvl="1" fontAlgn="base">
              <a:lnSpc>
                <a:spcPct val="150000"/>
              </a:lnSpc>
              <a:buClrTx/>
            </a:pPr>
            <a:r>
              <a:rPr lang="zh-CN" altLang="en-US" sz="2400" b="1" strike="noStrike" noProof="1" dirty="0">
                <a:latin typeface="Arial" panose="020B0604020202020204" pitchFamily="34" charset="0"/>
                <a:ea typeface="宋体" panose="02010600030101010101" pitchFamily="2" charset="-122"/>
                <a:cs typeface="+mn-cs"/>
              </a:rPr>
              <a:t>3.  </a:t>
            </a:r>
            <a:r>
              <a:rPr lang="zh-CN" altLang="en-US" sz="2400" strike="noStrike" noProof="1" dirty="0">
                <a:effectLst>
                  <a:outerShdw blurRad="38100" dist="38100" dir="2700000">
                    <a:srgbClr val="000000"/>
                  </a:outerShdw>
                </a:effectLst>
                <a:latin typeface="Arial" panose="020B0604020202020204" pitchFamily="34" charset="0"/>
                <a:ea typeface="宋体" panose="02010600030101010101" pitchFamily="2" charset="-122"/>
                <a:cs typeface="+mn-cs"/>
              </a:rPr>
              <a:t>利用电感储存磁场能量的场能法。</a:t>
            </a:r>
            <a:endParaRPr lang="zh-CN" altLang="en-US" sz="2400" strike="noStrike" noProof="1" dirty="0">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9</a:t>
            </a:r>
            <a:r>
              <a:rPr lang="zh-CN" sz="2800" dirty="0" err="1"/>
              <a:t>、</a:t>
            </a:r>
            <a:r>
              <a:rPr sz="2800" dirty="0" err="1"/>
              <a:t>磁场的能量</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3.9.1 </a:t>
            </a:r>
            <a:r>
              <a:rPr sz="2400" b="1" kern="0">
                <a:sym typeface="+mn-ea"/>
              </a:rPr>
              <a:t>电流回路系统的磁场能量</a:t>
            </a:r>
            <a:endParaRPr sz="2400" b="1" kern="0">
              <a:sym typeface="+mn-ea"/>
            </a:endParaRPr>
          </a:p>
        </p:txBody>
      </p:sp>
      <p:sp>
        <p:nvSpPr>
          <p:cNvPr id="10242" name="矩形 13314"/>
          <p:cNvSpPr/>
          <p:nvPr>
            <p:custDataLst>
              <p:tags r:id="rId10"/>
            </p:custDataLst>
          </p:nvPr>
        </p:nvSpPr>
        <p:spPr>
          <a:xfrm>
            <a:off x="981075" y="1275715"/>
            <a:ext cx="9892030" cy="1080770"/>
          </a:xfrm>
          <a:prstGeom prst="rect">
            <a:avLst/>
          </a:prstGeom>
          <a:noFill/>
          <a:ln w="9525">
            <a:noFill/>
          </a:ln>
        </p:spPr>
        <p:txBody>
          <a:bodyPr anchor="t"/>
          <a:p>
            <a:pPr>
              <a:lnSpc>
                <a:spcPct val="140000"/>
              </a:lnSpc>
              <a:spcBef>
                <a:spcPts val="20"/>
              </a:spcBef>
              <a:spcAft>
                <a:spcPts val="0"/>
              </a:spcAft>
            </a:pPr>
            <a:r>
              <a:rPr sz="2400" dirty="0">
                <a:sym typeface="+mn-ea"/>
              </a:rPr>
              <a:t>磁场中的能量是在磁场建立过程中由外源作功而获得的。由N个电流回路所组成的系统的磁场能量只与各回路电流的最终值有关，而与电流的建立过程无关。</a:t>
            </a:r>
            <a:endParaRPr sz="2400" dirty="0">
              <a:sym typeface="+mn-ea"/>
            </a:endParaRPr>
          </a:p>
          <a:p>
            <a:pPr>
              <a:lnSpc>
                <a:spcPct val="140000"/>
              </a:lnSpc>
              <a:spcBef>
                <a:spcPts val="20"/>
              </a:spcBef>
              <a:spcAft>
                <a:spcPts val="0"/>
              </a:spcAft>
            </a:pPr>
            <a:endParaRPr sz="2400" dirty="0">
              <a:sym typeface="+mn-ea"/>
            </a:endParaRPr>
          </a:p>
          <a:p>
            <a:pPr>
              <a:lnSpc>
                <a:spcPct val="140000"/>
              </a:lnSpc>
              <a:spcBef>
                <a:spcPts val="20"/>
              </a:spcBef>
              <a:spcAft>
                <a:spcPts val="0"/>
              </a:spcAft>
            </a:pPr>
            <a:r>
              <a:rPr sz="2400" dirty="0">
                <a:sym typeface="+mn-ea"/>
              </a:rPr>
              <a:t> 对第i个电流回路，其终值磁链可以写为：</a:t>
            </a:r>
            <a:endParaRPr sz="2400" dirty="0">
              <a:sym typeface="+mn-ea"/>
            </a:endParaRPr>
          </a:p>
        </p:txBody>
      </p:sp>
      <p:graphicFrame>
        <p:nvGraphicFramePr>
          <p:cNvPr id="4099" name="内容占位符 23555"/>
          <p:cNvGraphicFramePr>
            <a:graphicFrameLocks noGrp="1" noChangeAspect="1"/>
          </p:cNvGraphicFramePr>
          <p:nvPr>
            <p:custDataLst>
              <p:tags r:id="rId11"/>
            </p:custDataLst>
          </p:nvPr>
        </p:nvGraphicFramePr>
        <p:xfrm>
          <a:off x="4369118" y="4076065"/>
          <a:ext cx="3816350" cy="1238250"/>
        </p:xfrm>
        <a:graphic>
          <a:graphicData uri="http://schemas.openxmlformats.org/presentationml/2006/ole">
            <mc:AlternateContent xmlns:mc="http://schemas.openxmlformats.org/markup-compatibility/2006">
              <mc:Choice xmlns:v="urn:schemas-microsoft-com:vml" Requires="v">
                <p:oleObj spid="_x0000_s3086" name="" r:id="rId12" imgW="1410970" imgH="457835" progId="Equation.DSMT4">
                  <p:embed/>
                </p:oleObj>
              </mc:Choice>
              <mc:Fallback>
                <p:oleObj name="" r:id="rId12" imgW="1410970" imgH="457835" progId="Equation.DSMT4">
                  <p:embed/>
                  <p:pic>
                    <p:nvPicPr>
                      <p:cNvPr id="0" name="图片 3085"/>
                      <p:cNvPicPr/>
                      <p:nvPr/>
                    </p:nvPicPr>
                    <p:blipFill>
                      <a:blip r:embed="rId13"/>
                      <a:stretch>
                        <a:fillRect/>
                      </a:stretch>
                    </p:blipFill>
                    <p:spPr>
                      <a:xfrm>
                        <a:off x="4369118" y="4076065"/>
                        <a:ext cx="3816350" cy="1238250"/>
                      </a:xfrm>
                      <a:prstGeom prst="rect">
                        <a:avLst/>
                      </a:prstGeom>
                      <a:noFill/>
                      <a:ln w="38100">
                        <a:miter/>
                      </a:ln>
                    </p:spPr>
                  </p:pic>
                </p:oleObj>
              </mc:Fallback>
            </mc:AlternateContent>
          </a:graphicData>
        </a:graphic>
      </p:graphicFrame>
      <p:grpSp>
        <p:nvGrpSpPr>
          <p:cNvPr id="4100" name="组合 23556"/>
          <p:cNvGrpSpPr/>
          <p:nvPr/>
        </p:nvGrpSpPr>
        <p:grpSpPr>
          <a:xfrm>
            <a:off x="8687753" y="2721610"/>
            <a:ext cx="1793875" cy="2592388"/>
            <a:chOff x="0" y="0"/>
            <a:chExt cx="1130" cy="1633"/>
          </a:xfrm>
        </p:grpSpPr>
        <p:grpSp>
          <p:nvGrpSpPr>
            <p:cNvPr id="4101" name="组合 23557"/>
            <p:cNvGrpSpPr/>
            <p:nvPr/>
          </p:nvGrpSpPr>
          <p:grpSpPr>
            <a:xfrm>
              <a:off x="544" y="0"/>
              <a:ext cx="404" cy="313"/>
              <a:chOff x="0" y="0"/>
              <a:chExt cx="666" cy="405"/>
            </a:xfrm>
          </p:grpSpPr>
          <p:sp>
            <p:nvSpPr>
              <p:cNvPr id="4102" name="任意多边形 23558"/>
              <p:cNvSpPr/>
              <p:nvPr>
                <p:custDataLst>
                  <p:tags r:id="rId14"/>
                </p:custDataLst>
              </p:nvPr>
            </p:nvSpPr>
            <p:spPr>
              <a:xfrm>
                <a:off x="0" y="0"/>
                <a:ext cx="666" cy="405"/>
              </a:xfrm>
              <a:custGeom>
                <a:avLst/>
                <a:gdLst/>
                <a:ahLst/>
                <a:cxnLst/>
                <a:pathLst>
                  <a:path w="666" h="405">
                    <a:moveTo>
                      <a:pt x="153" y="18"/>
                    </a:moveTo>
                    <a:cubicBezTo>
                      <a:pt x="19" y="143"/>
                      <a:pt x="19" y="104"/>
                      <a:pt x="0" y="234"/>
                    </a:cubicBezTo>
                    <a:cubicBezTo>
                      <a:pt x="51" y="388"/>
                      <a:pt x="253" y="388"/>
                      <a:pt x="387" y="405"/>
                    </a:cubicBezTo>
                    <a:cubicBezTo>
                      <a:pt x="484" y="398"/>
                      <a:pt x="544" y="394"/>
                      <a:pt x="621" y="342"/>
                    </a:cubicBezTo>
                    <a:cubicBezTo>
                      <a:pt x="646" y="305"/>
                      <a:pt x="652" y="267"/>
                      <a:pt x="666" y="225"/>
                    </a:cubicBezTo>
                    <a:cubicBezTo>
                      <a:pt x="655" y="171"/>
                      <a:pt x="651" y="136"/>
                      <a:pt x="594" y="117"/>
                    </a:cubicBezTo>
                    <a:cubicBezTo>
                      <a:pt x="565" y="88"/>
                      <a:pt x="526" y="49"/>
                      <a:pt x="486" y="36"/>
                    </a:cubicBezTo>
                    <a:cubicBezTo>
                      <a:pt x="459" y="27"/>
                      <a:pt x="432" y="18"/>
                      <a:pt x="405" y="9"/>
                    </a:cubicBezTo>
                    <a:cubicBezTo>
                      <a:pt x="396" y="6"/>
                      <a:pt x="378" y="0"/>
                      <a:pt x="378" y="0"/>
                    </a:cubicBezTo>
                    <a:cubicBezTo>
                      <a:pt x="207" y="11"/>
                      <a:pt x="282" y="4"/>
                      <a:pt x="153" y="18"/>
                    </a:cubicBezTo>
                    <a:close/>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4103" name="直接连接符 23559"/>
              <p:cNvSpPr/>
              <p:nvPr>
                <p:custDataLst>
                  <p:tags r:id="rId15"/>
                </p:custDataLst>
              </p:nvPr>
            </p:nvSpPr>
            <p:spPr>
              <a:xfrm>
                <a:off x="132" y="359"/>
                <a:ext cx="91" cy="45"/>
              </a:xfrm>
              <a:prstGeom prst="line">
                <a:avLst/>
              </a:prstGeom>
              <a:ln w="9525" cap="flat" cmpd="sng">
                <a:solidFill>
                  <a:schemeClr val="tx1"/>
                </a:solidFill>
                <a:prstDash val="solid"/>
                <a:round/>
                <a:headEnd type="none" w="med" len="med"/>
                <a:tailEnd type="triangle" w="med" len="med"/>
              </a:ln>
            </p:spPr>
          </p:sp>
        </p:grpSp>
        <p:grpSp>
          <p:nvGrpSpPr>
            <p:cNvPr id="4104" name="组合 23560"/>
            <p:cNvGrpSpPr/>
            <p:nvPr/>
          </p:nvGrpSpPr>
          <p:grpSpPr>
            <a:xfrm>
              <a:off x="0" y="408"/>
              <a:ext cx="404" cy="313"/>
              <a:chOff x="0" y="0"/>
              <a:chExt cx="666" cy="405"/>
            </a:xfrm>
          </p:grpSpPr>
          <p:sp>
            <p:nvSpPr>
              <p:cNvPr id="4105" name="任意多边形 23561"/>
              <p:cNvSpPr/>
              <p:nvPr>
                <p:custDataLst>
                  <p:tags r:id="rId16"/>
                </p:custDataLst>
              </p:nvPr>
            </p:nvSpPr>
            <p:spPr>
              <a:xfrm>
                <a:off x="0" y="0"/>
                <a:ext cx="666" cy="405"/>
              </a:xfrm>
              <a:custGeom>
                <a:avLst/>
                <a:gdLst/>
                <a:ahLst/>
                <a:cxnLst/>
                <a:pathLst>
                  <a:path w="666" h="405">
                    <a:moveTo>
                      <a:pt x="153" y="18"/>
                    </a:moveTo>
                    <a:cubicBezTo>
                      <a:pt x="19" y="143"/>
                      <a:pt x="19" y="104"/>
                      <a:pt x="0" y="234"/>
                    </a:cubicBezTo>
                    <a:cubicBezTo>
                      <a:pt x="51" y="388"/>
                      <a:pt x="253" y="388"/>
                      <a:pt x="387" y="405"/>
                    </a:cubicBezTo>
                    <a:cubicBezTo>
                      <a:pt x="484" y="398"/>
                      <a:pt x="544" y="394"/>
                      <a:pt x="621" y="342"/>
                    </a:cubicBezTo>
                    <a:cubicBezTo>
                      <a:pt x="646" y="305"/>
                      <a:pt x="652" y="267"/>
                      <a:pt x="666" y="225"/>
                    </a:cubicBezTo>
                    <a:cubicBezTo>
                      <a:pt x="655" y="171"/>
                      <a:pt x="651" y="136"/>
                      <a:pt x="594" y="117"/>
                    </a:cubicBezTo>
                    <a:cubicBezTo>
                      <a:pt x="565" y="88"/>
                      <a:pt x="526" y="49"/>
                      <a:pt x="486" y="36"/>
                    </a:cubicBezTo>
                    <a:cubicBezTo>
                      <a:pt x="459" y="27"/>
                      <a:pt x="432" y="18"/>
                      <a:pt x="405" y="9"/>
                    </a:cubicBezTo>
                    <a:cubicBezTo>
                      <a:pt x="396" y="6"/>
                      <a:pt x="378" y="0"/>
                      <a:pt x="378" y="0"/>
                    </a:cubicBezTo>
                    <a:cubicBezTo>
                      <a:pt x="207" y="11"/>
                      <a:pt x="282" y="4"/>
                      <a:pt x="153" y="18"/>
                    </a:cubicBezTo>
                    <a:close/>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4106" name="直接连接符 23562"/>
              <p:cNvSpPr/>
              <p:nvPr>
                <p:custDataLst>
                  <p:tags r:id="rId17"/>
                </p:custDataLst>
              </p:nvPr>
            </p:nvSpPr>
            <p:spPr>
              <a:xfrm>
                <a:off x="132" y="359"/>
                <a:ext cx="91" cy="45"/>
              </a:xfrm>
              <a:prstGeom prst="line">
                <a:avLst/>
              </a:prstGeom>
              <a:ln w="9525" cap="flat" cmpd="sng">
                <a:solidFill>
                  <a:schemeClr val="tx1"/>
                </a:solidFill>
                <a:prstDash val="solid"/>
                <a:round/>
                <a:headEnd type="none" w="med" len="med"/>
                <a:tailEnd type="triangle" w="med" len="med"/>
              </a:ln>
            </p:spPr>
          </p:sp>
        </p:grpSp>
        <p:grpSp>
          <p:nvGrpSpPr>
            <p:cNvPr id="4107" name="组合 23563"/>
            <p:cNvGrpSpPr/>
            <p:nvPr/>
          </p:nvGrpSpPr>
          <p:grpSpPr>
            <a:xfrm>
              <a:off x="726" y="635"/>
              <a:ext cx="404" cy="313"/>
              <a:chOff x="0" y="0"/>
              <a:chExt cx="666" cy="405"/>
            </a:xfrm>
          </p:grpSpPr>
          <p:sp>
            <p:nvSpPr>
              <p:cNvPr id="4108" name="任意多边形 23564"/>
              <p:cNvSpPr/>
              <p:nvPr>
                <p:custDataLst>
                  <p:tags r:id="rId18"/>
                </p:custDataLst>
              </p:nvPr>
            </p:nvSpPr>
            <p:spPr>
              <a:xfrm>
                <a:off x="0" y="0"/>
                <a:ext cx="666" cy="405"/>
              </a:xfrm>
              <a:custGeom>
                <a:avLst/>
                <a:gdLst/>
                <a:ahLst/>
                <a:cxnLst/>
                <a:pathLst>
                  <a:path w="666" h="405">
                    <a:moveTo>
                      <a:pt x="153" y="18"/>
                    </a:moveTo>
                    <a:cubicBezTo>
                      <a:pt x="19" y="143"/>
                      <a:pt x="19" y="104"/>
                      <a:pt x="0" y="234"/>
                    </a:cubicBezTo>
                    <a:cubicBezTo>
                      <a:pt x="51" y="388"/>
                      <a:pt x="253" y="388"/>
                      <a:pt x="387" y="405"/>
                    </a:cubicBezTo>
                    <a:cubicBezTo>
                      <a:pt x="484" y="398"/>
                      <a:pt x="544" y="394"/>
                      <a:pt x="621" y="342"/>
                    </a:cubicBezTo>
                    <a:cubicBezTo>
                      <a:pt x="646" y="305"/>
                      <a:pt x="652" y="267"/>
                      <a:pt x="666" y="225"/>
                    </a:cubicBezTo>
                    <a:cubicBezTo>
                      <a:pt x="655" y="171"/>
                      <a:pt x="651" y="136"/>
                      <a:pt x="594" y="117"/>
                    </a:cubicBezTo>
                    <a:cubicBezTo>
                      <a:pt x="565" y="88"/>
                      <a:pt x="526" y="49"/>
                      <a:pt x="486" y="36"/>
                    </a:cubicBezTo>
                    <a:cubicBezTo>
                      <a:pt x="459" y="27"/>
                      <a:pt x="432" y="18"/>
                      <a:pt x="405" y="9"/>
                    </a:cubicBezTo>
                    <a:cubicBezTo>
                      <a:pt x="396" y="6"/>
                      <a:pt x="378" y="0"/>
                      <a:pt x="378" y="0"/>
                    </a:cubicBezTo>
                    <a:cubicBezTo>
                      <a:pt x="207" y="11"/>
                      <a:pt x="282" y="4"/>
                      <a:pt x="153" y="18"/>
                    </a:cubicBezTo>
                    <a:close/>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4109" name="直接连接符 23565"/>
              <p:cNvSpPr/>
              <p:nvPr>
                <p:custDataLst>
                  <p:tags r:id="rId19"/>
                </p:custDataLst>
              </p:nvPr>
            </p:nvSpPr>
            <p:spPr>
              <a:xfrm>
                <a:off x="132" y="359"/>
                <a:ext cx="91" cy="45"/>
              </a:xfrm>
              <a:prstGeom prst="line">
                <a:avLst/>
              </a:prstGeom>
              <a:ln w="9525" cap="flat" cmpd="sng">
                <a:solidFill>
                  <a:schemeClr val="tx1"/>
                </a:solidFill>
                <a:prstDash val="solid"/>
                <a:round/>
                <a:headEnd type="none" w="med" len="med"/>
                <a:tailEnd type="triangle" w="med" len="med"/>
              </a:ln>
            </p:spPr>
          </p:sp>
        </p:grpSp>
        <p:grpSp>
          <p:nvGrpSpPr>
            <p:cNvPr id="4110" name="组合 23566"/>
            <p:cNvGrpSpPr/>
            <p:nvPr/>
          </p:nvGrpSpPr>
          <p:grpSpPr>
            <a:xfrm>
              <a:off x="318" y="1089"/>
              <a:ext cx="725" cy="544"/>
              <a:chOff x="0" y="0"/>
              <a:chExt cx="666" cy="405"/>
            </a:xfrm>
          </p:grpSpPr>
          <p:sp>
            <p:nvSpPr>
              <p:cNvPr id="4111" name="任意多边形 23567"/>
              <p:cNvSpPr/>
              <p:nvPr>
                <p:custDataLst>
                  <p:tags r:id="rId20"/>
                </p:custDataLst>
              </p:nvPr>
            </p:nvSpPr>
            <p:spPr>
              <a:xfrm>
                <a:off x="0" y="0"/>
                <a:ext cx="666" cy="405"/>
              </a:xfrm>
              <a:custGeom>
                <a:avLst/>
                <a:gdLst/>
                <a:ahLst/>
                <a:cxnLst/>
                <a:pathLst>
                  <a:path w="666" h="405">
                    <a:moveTo>
                      <a:pt x="153" y="18"/>
                    </a:moveTo>
                    <a:cubicBezTo>
                      <a:pt x="19" y="143"/>
                      <a:pt x="19" y="104"/>
                      <a:pt x="0" y="234"/>
                    </a:cubicBezTo>
                    <a:cubicBezTo>
                      <a:pt x="51" y="388"/>
                      <a:pt x="253" y="388"/>
                      <a:pt x="387" y="405"/>
                    </a:cubicBezTo>
                    <a:cubicBezTo>
                      <a:pt x="484" y="398"/>
                      <a:pt x="544" y="394"/>
                      <a:pt x="621" y="342"/>
                    </a:cubicBezTo>
                    <a:cubicBezTo>
                      <a:pt x="646" y="305"/>
                      <a:pt x="652" y="267"/>
                      <a:pt x="666" y="225"/>
                    </a:cubicBezTo>
                    <a:cubicBezTo>
                      <a:pt x="655" y="171"/>
                      <a:pt x="651" y="136"/>
                      <a:pt x="594" y="117"/>
                    </a:cubicBezTo>
                    <a:cubicBezTo>
                      <a:pt x="565" y="88"/>
                      <a:pt x="526" y="49"/>
                      <a:pt x="486" y="36"/>
                    </a:cubicBezTo>
                    <a:cubicBezTo>
                      <a:pt x="459" y="27"/>
                      <a:pt x="432" y="18"/>
                      <a:pt x="405" y="9"/>
                    </a:cubicBezTo>
                    <a:cubicBezTo>
                      <a:pt x="396" y="6"/>
                      <a:pt x="378" y="0"/>
                      <a:pt x="378" y="0"/>
                    </a:cubicBezTo>
                    <a:cubicBezTo>
                      <a:pt x="207" y="11"/>
                      <a:pt x="282" y="4"/>
                      <a:pt x="153" y="18"/>
                    </a:cubicBezTo>
                    <a:close/>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4112" name="直接连接符 23568"/>
              <p:cNvSpPr/>
              <p:nvPr>
                <p:custDataLst>
                  <p:tags r:id="rId21"/>
                </p:custDataLst>
              </p:nvPr>
            </p:nvSpPr>
            <p:spPr>
              <a:xfrm>
                <a:off x="132" y="359"/>
                <a:ext cx="91" cy="45"/>
              </a:xfrm>
              <a:prstGeom prst="line">
                <a:avLst/>
              </a:prstGeom>
              <a:ln w="9525" cap="flat" cmpd="sng">
                <a:solidFill>
                  <a:schemeClr val="tx1"/>
                </a:solidFill>
                <a:prstDash val="solid"/>
                <a:round/>
                <a:headEnd type="none" w="med" len="med"/>
                <a:tailEnd type="triangle" w="med" len="med"/>
              </a:ln>
            </p:spPr>
          </p:sp>
        </p:grpSp>
        <p:sp>
          <p:nvSpPr>
            <p:cNvPr id="4113" name="文本框 23569"/>
            <p:cNvSpPr txBox="1"/>
            <p:nvPr>
              <p:custDataLst>
                <p:tags r:id="rId22"/>
              </p:custDataLst>
            </p:nvPr>
          </p:nvSpPr>
          <p:spPr>
            <a:xfrm>
              <a:off x="635" y="58"/>
              <a:ext cx="196" cy="231"/>
            </a:xfrm>
            <a:prstGeom prst="rect">
              <a:avLst/>
            </a:prstGeom>
            <a:noFill/>
            <a:ln w="9525">
              <a:noFill/>
            </a:ln>
          </p:spPr>
          <p:txBody>
            <a:bodyPr wrap="none" anchor="t" anchorCtr="0">
              <a:spAutoFit/>
            </a:bodyPr>
            <a:p>
              <a:r>
                <a:rPr lang="en-US" altLang="zh-CN" dirty="0">
                  <a:latin typeface="Arial" panose="020B0604020202020204" pitchFamily="34" charset="0"/>
                </a:rPr>
                <a:t>1</a:t>
              </a:r>
              <a:endParaRPr lang="en-US" altLang="zh-CN" dirty="0">
                <a:latin typeface="Arial" panose="020B0604020202020204" pitchFamily="34" charset="0"/>
              </a:endParaRPr>
            </a:p>
          </p:txBody>
        </p:sp>
        <p:sp>
          <p:nvSpPr>
            <p:cNvPr id="4114" name="文本框 23570"/>
            <p:cNvSpPr txBox="1"/>
            <p:nvPr>
              <p:custDataLst>
                <p:tags r:id="rId23"/>
              </p:custDataLst>
            </p:nvPr>
          </p:nvSpPr>
          <p:spPr>
            <a:xfrm>
              <a:off x="136" y="454"/>
              <a:ext cx="196" cy="231"/>
            </a:xfrm>
            <a:prstGeom prst="rect">
              <a:avLst/>
            </a:prstGeom>
            <a:noFill/>
            <a:ln w="9525">
              <a:noFill/>
            </a:ln>
          </p:spPr>
          <p:txBody>
            <a:bodyPr wrap="none" anchor="t" anchorCtr="0">
              <a:spAutoFit/>
            </a:bodyPr>
            <a:p>
              <a:r>
                <a:rPr lang="en-US" altLang="zh-CN" dirty="0">
                  <a:latin typeface="Arial" panose="020B0604020202020204" pitchFamily="34" charset="0"/>
                </a:rPr>
                <a:t>2</a:t>
              </a:r>
              <a:endParaRPr lang="en-US" altLang="zh-CN" dirty="0">
                <a:latin typeface="Arial" panose="020B0604020202020204" pitchFamily="34" charset="0"/>
              </a:endParaRPr>
            </a:p>
          </p:txBody>
        </p:sp>
        <p:sp>
          <p:nvSpPr>
            <p:cNvPr id="4115" name="文本框 23571"/>
            <p:cNvSpPr txBox="1"/>
            <p:nvPr>
              <p:custDataLst>
                <p:tags r:id="rId24"/>
              </p:custDataLst>
            </p:nvPr>
          </p:nvSpPr>
          <p:spPr>
            <a:xfrm>
              <a:off x="635" y="1270"/>
              <a:ext cx="148" cy="231"/>
            </a:xfrm>
            <a:prstGeom prst="rect">
              <a:avLst/>
            </a:prstGeom>
            <a:noFill/>
            <a:ln w="9525">
              <a:noFill/>
            </a:ln>
          </p:spPr>
          <p:txBody>
            <a:bodyPr wrap="none" anchor="t" anchorCtr="0">
              <a:spAutoFit/>
            </a:bodyPr>
            <a:p>
              <a:r>
                <a:rPr lang="en-US" altLang="zh-CN" dirty="0">
                  <a:latin typeface="Arial" panose="020B0604020202020204" pitchFamily="34" charset="0"/>
                </a:rPr>
                <a:t>i</a:t>
              </a:r>
              <a:endParaRPr lang="en-US" altLang="zh-CN" dirty="0">
                <a:latin typeface="Arial" panose="020B0604020202020204" pitchFamily="34" charset="0"/>
              </a:endParaRPr>
            </a:p>
          </p:txBody>
        </p:sp>
        <p:sp>
          <p:nvSpPr>
            <p:cNvPr id="4116" name="文本框 23572"/>
            <p:cNvSpPr txBox="1"/>
            <p:nvPr>
              <p:custDataLst>
                <p:tags r:id="rId25"/>
              </p:custDataLst>
            </p:nvPr>
          </p:nvSpPr>
          <p:spPr>
            <a:xfrm>
              <a:off x="862" y="681"/>
              <a:ext cx="196" cy="231"/>
            </a:xfrm>
            <a:prstGeom prst="rect">
              <a:avLst/>
            </a:prstGeom>
            <a:noFill/>
            <a:ln w="9525">
              <a:noFill/>
            </a:ln>
          </p:spPr>
          <p:txBody>
            <a:bodyPr wrap="none" anchor="t" anchorCtr="0">
              <a:spAutoFit/>
            </a:bodyPr>
            <a:p>
              <a:r>
                <a:rPr lang="en-US" altLang="zh-CN" dirty="0">
                  <a:latin typeface="Arial" panose="020B0604020202020204" pitchFamily="34" charset="0"/>
                </a:rPr>
                <a:t>3</a:t>
              </a:r>
              <a:endParaRPr lang="en-US" altLang="zh-CN" dirty="0">
                <a:latin typeface="Arial" panose="020B0604020202020204" pitchFamily="34" charset="0"/>
              </a:endParaRPr>
            </a:p>
          </p:txBody>
        </p:sp>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9</a:t>
            </a:r>
            <a:r>
              <a:rPr lang="zh-CN" sz="2800" dirty="0" err="1"/>
              <a:t>、</a:t>
            </a:r>
            <a:r>
              <a:rPr sz="2800" dirty="0" err="1"/>
              <a:t>磁场的能量</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3.9.1 </a:t>
            </a:r>
            <a:r>
              <a:rPr sz="2400" b="1" kern="0">
                <a:sym typeface="+mn-ea"/>
              </a:rPr>
              <a:t>电流回路系统的磁场能量</a:t>
            </a:r>
            <a:endParaRPr sz="2400" b="1" kern="0">
              <a:sym typeface="+mn-ea"/>
            </a:endParaRPr>
          </a:p>
        </p:txBody>
      </p:sp>
      <p:sp>
        <p:nvSpPr>
          <p:cNvPr id="7" name="文本占位符 24578"/>
          <p:cNvSpPr>
            <a:spLocks noGrp="1"/>
          </p:cNvSpPr>
          <p:nvPr>
            <p:custDataLst>
              <p:tags r:id="rId10"/>
            </p:custDataLst>
          </p:nvPr>
        </p:nvSpPr>
        <p:spPr>
          <a:xfrm>
            <a:off x="457200" y="1600200"/>
            <a:ext cx="11380470" cy="4495800"/>
          </a:xfrm>
          <a:prstGeom prst="rect">
            <a:avLst/>
          </a:prstGeom>
          <a:noFill/>
          <a:ln w="9525">
            <a:noFill/>
          </a:ln>
        </p:spPr>
        <p:txBody>
          <a:bodyPr anchor="t" anchorCtr="0"/>
          <a:lstStyle>
            <a:lvl1pPr marL="342900" lvl="0" indent="-342900" algn="l" defTabSz="914400" eaLnBrk="1" fontAlgn="base" latinLnBrk="0" hangingPunct="1">
              <a:lnSpc>
                <a:spcPct val="100000"/>
              </a:lnSpc>
              <a:spcBef>
                <a:spcPct val="20000"/>
              </a:spcBef>
              <a:spcAft>
                <a:spcPct val="0"/>
              </a:spcAft>
              <a:buClr>
                <a:schemeClr val="tx2"/>
              </a:buClr>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2"/>
              </a:buClr>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2"/>
              </a:buClr>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2"/>
              </a:buClr>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2"/>
              </a:buClr>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2"/>
              </a:buClr>
              <a:buChar char="•"/>
              <a:defRPr sz="2000" b="0" i="0" u="none" kern="1200" baseline="0">
                <a:solidFill>
                  <a:schemeClr val="tx1"/>
                </a:solidFill>
                <a:latin typeface="+mn-lt"/>
                <a:ea typeface="+mn-ea"/>
                <a:cs typeface="+mn-cs"/>
              </a:defRPr>
            </a:lvl9pPr>
          </a:lstStyle>
          <a:p>
            <a:pPr marL="0" indent="0">
              <a:lnSpc>
                <a:spcPct val="120000"/>
              </a:lnSpc>
              <a:spcBef>
                <a:spcPts val="25"/>
              </a:spcBef>
              <a:buNone/>
            </a:pPr>
            <a:r>
              <a:rPr lang="zh-CN" altLang="en-US" sz="2400" dirty="0"/>
              <a:t>假设各回路的电流都按同一比例   增长到其最终值，且满足            ，则在建立磁场过程某一中间时刻</a:t>
            </a:r>
            <a:r>
              <a:rPr lang="en-US" altLang="zh-CN" sz="2400" dirty="0"/>
              <a:t>t</a:t>
            </a:r>
            <a:r>
              <a:rPr lang="zh-CN" altLang="en-US" sz="2400" dirty="0"/>
              <a:t>，第</a:t>
            </a:r>
            <a:r>
              <a:rPr lang="en-US" altLang="zh-CN" sz="2400" dirty="0"/>
              <a:t>i</a:t>
            </a:r>
            <a:r>
              <a:rPr lang="zh-CN" altLang="en-US" sz="2400" dirty="0"/>
              <a:t>个回路的电流和磁链分别为    和     。若这时电流在时间</a:t>
            </a:r>
            <a:r>
              <a:rPr lang="en-US" altLang="zh-CN" sz="2400" dirty="0"/>
              <a:t>dt</a:t>
            </a:r>
            <a:r>
              <a:rPr lang="zh-CN" altLang="en-US" sz="2400" dirty="0"/>
              <a:t>内改变了      </a:t>
            </a:r>
            <a:r>
              <a:rPr lang="en-US" altLang="zh-CN" sz="2400" dirty="0"/>
              <a:t>  </a:t>
            </a:r>
            <a:r>
              <a:rPr lang="zh-CN" altLang="en-US" sz="2400" dirty="0"/>
              <a:t>，则在此回路中引起的感应电动势               。阻止电流的变化。因此，要使电流在时间内改变，必须在此回路中施加一个相等的电压。于是时间内外源所作的功，即磁场能量的增加量为</a:t>
            </a:r>
            <a:endParaRPr lang="zh-CN" altLang="en-US" sz="2400" dirty="0"/>
          </a:p>
          <a:p>
            <a:pPr marL="0" indent="0">
              <a:buNone/>
            </a:pPr>
            <a:endParaRPr lang="zh-CN" altLang="en-US" sz="2400" dirty="0"/>
          </a:p>
        </p:txBody>
      </p:sp>
      <p:graphicFrame>
        <p:nvGraphicFramePr>
          <p:cNvPr id="17" name="对象 24580"/>
          <p:cNvGraphicFramePr>
            <a:graphicFrameLocks noChangeAspect="1"/>
          </p:cNvGraphicFramePr>
          <p:nvPr>
            <p:custDataLst>
              <p:tags r:id="rId11"/>
            </p:custDataLst>
          </p:nvPr>
        </p:nvGraphicFramePr>
        <p:xfrm>
          <a:off x="4781233" y="1659573"/>
          <a:ext cx="311150" cy="503237"/>
        </p:xfrm>
        <a:graphic>
          <a:graphicData uri="http://schemas.openxmlformats.org/presentationml/2006/ole">
            <mc:AlternateContent xmlns:mc="http://schemas.openxmlformats.org/markup-compatibility/2006">
              <mc:Choice xmlns:v="urn:schemas-microsoft-com:vml" Requires="v">
                <p:oleObj spid="_x0000_s18" name="" r:id="rId12" imgW="127000" imgH="203835" progId="Equation.DSMT4">
                  <p:embed/>
                </p:oleObj>
              </mc:Choice>
              <mc:Fallback>
                <p:oleObj name="" r:id="rId12" imgW="127000" imgH="203835" progId="Equation.DSMT4">
                  <p:embed/>
                  <p:pic>
                    <p:nvPicPr>
                      <p:cNvPr id="0" name="图片 3077"/>
                      <p:cNvPicPr/>
                      <p:nvPr/>
                    </p:nvPicPr>
                    <p:blipFill>
                      <a:blip r:embed="rId13"/>
                      <a:stretch>
                        <a:fillRect/>
                      </a:stretch>
                    </p:blipFill>
                    <p:spPr>
                      <a:xfrm>
                        <a:off x="4781233" y="1659573"/>
                        <a:ext cx="311150" cy="503237"/>
                      </a:xfrm>
                      <a:prstGeom prst="rect">
                        <a:avLst/>
                      </a:prstGeom>
                      <a:noFill/>
                      <a:ln w="38100">
                        <a:noFill/>
                        <a:miter/>
                      </a:ln>
                    </p:spPr>
                  </p:pic>
                </p:oleObj>
              </mc:Fallback>
            </mc:AlternateContent>
          </a:graphicData>
        </a:graphic>
      </p:graphicFrame>
      <p:graphicFrame>
        <p:nvGraphicFramePr>
          <p:cNvPr id="19" name="对象 24582"/>
          <p:cNvGraphicFramePr>
            <a:graphicFrameLocks noChangeAspect="1"/>
          </p:cNvGraphicFramePr>
          <p:nvPr>
            <p:custDataLst>
              <p:tags r:id="rId14"/>
            </p:custDataLst>
          </p:nvPr>
        </p:nvGraphicFramePr>
        <p:xfrm>
          <a:off x="8332153" y="1718310"/>
          <a:ext cx="1012992" cy="360000"/>
        </p:xfrm>
        <a:graphic>
          <a:graphicData uri="http://schemas.openxmlformats.org/presentationml/2006/ole">
            <mc:AlternateContent xmlns:mc="http://schemas.openxmlformats.org/markup-compatibility/2006">
              <mc:Choice xmlns:v="urn:schemas-microsoft-com:vml" Requires="v">
                <p:oleObj spid="_x0000_s20" name="" r:id="rId15" imgW="558800" imgH="203200" progId="Equation.DSMT4">
                  <p:embed/>
                </p:oleObj>
              </mc:Choice>
              <mc:Fallback>
                <p:oleObj name="" r:id="rId15" imgW="558800" imgH="203200" progId="Equation.DSMT4">
                  <p:embed/>
                  <p:pic>
                    <p:nvPicPr>
                      <p:cNvPr id="0" name="图片 3080"/>
                      <p:cNvPicPr/>
                      <p:nvPr/>
                    </p:nvPicPr>
                    <p:blipFill>
                      <a:blip r:embed="rId16"/>
                      <a:stretch>
                        <a:fillRect/>
                      </a:stretch>
                    </p:blipFill>
                    <p:spPr>
                      <a:xfrm>
                        <a:off x="8332153" y="1718310"/>
                        <a:ext cx="1012992" cy="360000"/>
                      </a:xfrm>
                      <a:prstGeom prst="rect">
                        <a:avLst/>
                      </a:prstGeom>
                      <a:noFill/>
                      <a:ln w="38100">
                        <a:noFill/>
                        <a:miter/>
                      </a:ln>
                    </p:spPr>
                  </p:pic>
                </p:oleObj>
              </mc:Fallback>
            </mc:AlternateContent>
          </a:graphicData>
        </a:graphic>
      </p:graphicFrame>
      <p:graphicFrame>
        <p:nvGraphicFramePr>
          <p:cNvPr id="21" name="对象 24584"/>
          <p:cNvGraphicFramePr>
            <a:graphicFrameLocks noChangeAspect="1"/>
          </p:cNvGraphicFramePr>
          <p:nvPr>
            <p:custDataLst>
              <p:tags r:id="rId17"/>
            </p:custDataLst>
          </p:nvPr>
        </p:nvGraphicFramePr>
        <p:xfrm>
          <a:off x="7375843" y="2078038"/>
          <a:ext cx="431800" cy="431800"/>
        </p:xfrm>
        <a:graphic>
          <a:graphicData uri="http://schemas.openxmlformats.org/presentationml/2006/ole">
            <mc:AlternateContent xmlns:mc="http://schemas.openxmlformats.org/markup-compatibility/2006">
              <mc:Choice xmlns:v="urn:schemas-microsoft-com:vml" Requires="v">
                <p:oleObj spid="_x0000_s22" name="" r:id="rId18" imgW="229235" imgH="229235" progId="Equation.DSMT4">
                  <p:embed/>
                </p:oleObj>
              </mc:Choice>
              <mc:Fallback>
                <p:oleObj name="" r:id="rId18" imgW="229235" imgH="229235" progId="Equation.DSMT4">
                  <p:embed/>
                  <p:pic>
                    <p:nvPicPr>
                      <p:cNvPr id="0" name="图片 3078"/>
                      <p:cNvPicPr/>
                      <p:nvPr/>
                    </p:nvPicPr>
                    <p:blipFill>
                      <a:blip r:embed="rId19"/>
                      <a:stretch>
                        <a:fillRect/>
                      </a:stretch>
                    </p:blipFill>
                    <p:spPr>
                      <a:xfrm>
                        <a:off x="7375843" y="2078038"/>
                        <a:ext cx="431800" cy="431800"/>
                      </a:xfrm>
                      <a:prstGeom prst="rect">
                        <a:avLst/>
                      </a:prstGeom>
                      <a:noFill/>
                      <a:ln w="38100">
                        <a:noFill/>
                        <a:miter/>
                      </a:ln>
                    </p:spPr>
                  </p:pic>
                </p:oleObj>
              </mc:Fallback>
            </mc:AlternateContent>
          </a:graphicData>
        </a:graphic>
      </p:graphicFrame>
      <p:graphicFrame>
        <p:nvGraphicFramePr>
          <p:cNvPr id="23" name="对象 24586"/>
          <p:cNvGraphicFramePr>
            <a:graphicFrameLocks noChangeAspect="1"/>
          </p:cNvGraphicFramePr>
          <p:nvPr>
            <p:custDataLst>
              <p:tags r:id="rId20"/>
            </p:custDataLst>
          </p:nvPr>
        </p:nvGraphicFramePr>
        <p:xfrm>
          <a:off x="7969250" y="2078355"/>
          <a:ext cx="503238" cy="431800"/>
        </p:xfrm>
        <a:graphic>
          <a:graphicData uri="http://schemas.openxmlformats.org/presentationml/2006/ole">
            <mc:AlternateContent xmlns:mc="http://schemas.openxmlformats.org/markup-compatibility/2006">
              <mc:Choice xmlns:v="urn:schemas-microsoft-com:vml" Requires="v">
                <p:oleObj spid="_x0000_s24" name="" r:id="rId21" imgW="267335" imgH="229235" progId="Equation.DSMT4">
                  <p:embed/>
                </p:oleObj>
              </mc:Choice>
              <mc:Fallback>
                <p:oleObj name="" r:id="rId21" imgW="267335" imgH="229235" progId="Equation.DSMT4">
                  <p:embed/>
                  <p:pic>
                    <p:nvPicPr>
                      <p:cNvPr id="0" name="图片 3079"/>
                      <p:cNvPicPr/>
                      <p:nvPr/>
                    </p:nvPicPr>
                    <p:blipFill>
                      <a:blip r:embed="rId22"/>
                      <a:stretch>
                        <a:fillRect/>
                      </a:stretch>
                    </p:blipFill>
                    <p:spPr>
                      <a:xfrm>
                        <a:off x="7969250" y="2078355"/>
                        <a:ext cx="503238" cy="431800"/>
                      </a:xfrm>
                      <a:prstGeom prst="rect">
                        <a:avLst/>
                      </a:prstGeom>
                      <a:noFill/>
                      <a:ln w="38100">
                        <a:noFill/>
                        <a:miter/>
                      </a:ln>
                    </p:spPr>
                  </p:pic>
                </p:oleObj>
              </mc:Fallback>
            </mc:AlternateContent>
          </a:graphicData>
        </a:graphic>
      </p:graphicFrame>
      <p:graphicFrame>
        <p:nvGraphicFramePr>
          <p:cNvPr id="25" name="对象 24588"/>
          <p:cNvGraphicFramePr>
            <a:graphicFrameLocks noChangeAspect="1"/>
          </p:cNvGraphicFramePr>
          <p:nvPr>
            <p:custDataLst>
              <p:tags r:id="rId23"/>
            </p:custDataLst>
          </p:nvPr>
        </p:nvGraphicFramePr>
        <p:xfrm>
          <a:off x="6582410" y="2438083"/>
          <a:ext cx="1225550" cy="682625"/>
        </p:xfrm>
        <a:graphic>
          <a:graphicData uri="http://schemas.openxmlformats.org/presentationml/2006/ole">
            <mc:AlternateContent xmlns:mc="http://schemas.openxmlformats.org/markup-compatibility/2006">
              <mc:Choice xmlns:v="urn:schemas-microsoft-com:vml" Requires="v">
                <p:oleObj spid="_x0000_s26" name="" r:id="rId24" imgW="749935" imgH="419735" progId="Equation.DSMT4">
                  <p:embed/>
                </p:oleObj>
              </mc:Choice>
              <mc:Fallback>
                <p:oleObj name="" r:id="rId24" imgW="749935" imgH="419735" progId="Equation.DSMT4">
                  <p:embed/>
                  <p:pic>
                    <p:nvPicPr>
                      <p:cNvPr id="0" name="图片 3075"/>
                      <p:cNvPicPr/>
                      <p:nvPr/>
                    </p:nvPicPr>
                    <p:blipFill>
                      <a:blip r:embed="rId25"/>
                      <a:stretch>
                        <a:fillRect/>
                      </a:stretch>
                    </p:blipFill>
                    <p:spPr>
                      <a:xfrm>
                        <a:off x="6582410" y="2438083"/>
                        <a:ext cx="1225550" cy="682625"/>
                      </a:xfrm>
                      <a:prstGeom prst="rect">
                        <a:avLst/>
                      </a:prstGeom>
                      <a:noFill/>
                      <a:ln w="38100">
                        <a:noFill/>
                        <a:miter/>
                      </a:ln>
                    </p:spPr>
                  </p:pic>
                </p:oleObj>
              </mc:Fallback>
            </mc:AlternateContent>
          </a:graphicData>
        </a:graphic>
      </p:graphicFrame>
      <p:graphicFrame>
        <p:nvGraphicFramePr>
          <p:cNvPr id="27" name="对象 24590"/>
          <p:cNvGraphicFramePr>
            <a:graphicFrameLocks noChangeAspect="1"/>
          </p:cNvGraphicFramePr>
          <p:nvPr>
            <p:custDataLst>
              <p:tags r:id="rId26"/>
            </p:custDataLst>
          </p:nvPr>
        </p:nvGraphicFramePr>
        <p:xfrm>
          <a:off x="1368425" y="2563813"/>
          <a:ext cx="769886" cy="432000"/>
        </p:xfrm>
        <a:graphic>
          <a:graphicData uri="http://schemas.openxmlformats.org/presentationml/2006/ole">
            <mc:AlternateContent xmlns:mc="http://schemas.openxmlformats.org/markup-compatibility/2006">
              <mc:Choice xmlns:v="urn:schemas-microsoft-com:vml" Requires="v">
                <p:oleObj spid="_x0000_s28" name="" r:id="rId27" imgW="457835" imgH="254635" progId="Equation.DSMT4">
                  <p:embed/>
                </p:oleObj>
              </mc:Choice>
              <mc:Fallback>
                <p:oleObj name="" r:id="rId27" imgW="457835" imgH="254635" progId="Equation.DSMT4">
                  <p:embed/>
                  <p:pic>
                    <p:nvPicPr>
                      <p:cNvPr id="0" name="图片 3076"/>
                      <p:cNvPicPr/>
                      <p:nvPr/>
                    </p:nvPicPr>
                    <p:blipFill>
                      <a:blip r:embed="rId28"/>
                      <a:stretch>
                        <a:fillRect/>
                      </a:stretch>
                    </p:blipFill>
                    <p:spPr>
                      <a:xfrm>
                        <a:off x="1368425" y="2563813"/>
                        <a:ext cx="769886" cy="432000"/>
                      </a:xfrm>
                      <a:prstGeom prst="rect">
                        <a:avLst/>
                      </a:prstGeom>
                      <a:noFill/>
                      <a:ln w="38100">
                        <a:noFill/>
                        <a:miter/>
                      </a:ln>
                    </p:spPr>
                  </p:pic>
                </p:oleObj>
              </mc:Fallback>
            </mc:AlternateContent>
          </a:graphicData>
        </a:graphic>
      </p:graphicFrame>
      <p:graphicFrame>
        <p:nvGraphicFramePr>
          <p:cNvPr id="6154" name="内容占位符 25611"/>
          <p:cNvGraphicFramePr>
            <a:graphicFrameLocks noGrp="1" noChangeAspect="1"/>
          </p:cNvGraphicFramePr>
          <p:nvPr>
            <p:custDataLst>
              <p:tags r:id="rId29"/>
            </p:custDataLst>
          </p:nvPr>
        </p:nvGraphicFramePr>
        <p:xfrm>
          <a:off x="2245678" y="4133850"/>
          <a:ext cx="7458075" cy="1069975"/>
        </p:xfrm>
        <a:graphic>
          <a:graphicData uri="http://schemas.openxmlformats.org/presentationml/2006/ole">
            <mc:AlternateContent xmlns:mc="http://schemas.openxmlformats.org/markup-compatibility/2006">
              <mc:Choice xmlns:v="urn:schemas-microsoft-com:vml" Requires="v">
                <p:oleObj spid="_x0000_s3082" name="" r:id="rId30" imgW="3008630" imgH="431800" progId="Equation.3">
                  <p:embed/>
                </p:oleObj>
              </mc:Choice>
              <mc:Fallback>
                <p:oleObj name="" r:id="rId30" imgW="3008630" imgH="431800" progId="Equation.3">
                  <p:embed/>
                  <p:pic>
                    <p:nvPicPr>
                      <p:cNvPr id="0" name="图片 3081"/>
                      <p:cNvPicPr/>
                      <p:nvPr/>
                    </p:nvPicPr>
                    <p:blipFill>
                      <a:blip r:embed="rId31"/>
                      <a:stretch>
                        <a:fillRect/>
                      </a:stretch>
                    </p:blipFill>
                    <p:spPr>
                      <a:xfrm>
                        <a:off x="2245678" y="4133850"/>
                        <a:ext cx="7458075" cy="1069975"/>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9</a:t>
            </a:r>
            <a:r>
              <a:rPr lang="zh-CN" sz="2800" dirty="0" err="1"/>
              <a:t>、</a:t>
            </a:r>
            <a:r>
              <a:rPr sz="2800" dirty="0" err="1"/>
              <a:t>磁场的能量</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3.9.1 </a:t>
            </a:r>
            <a:r>
              <a:rPr sz="2400" b="1" kern="0">
                <a:sym typeface="+mn-ea"/>
              </a:rPr>
              <a:t>电流回路系统的磁场能量</a:t>
            </a:r>
            <a:endParaRPr sz="2400" b="1" kern="0">
              <a:sym typeface="+mn-ea"/>
            </a:endParaRPr>
          </a:p>
        </p:txBody>
      </p:sp>
      <p:graphicFrame>
        <p:nvGraphicFramePr>
          <p:cNvPr id="6146" name="内容占位符 25602"/>
          <p:cNvGraphicFramePr>
            <a:graphicFrameLocks noGrp="1" noChangeAspect="1"/>
          </p:cNvGraphicFramePr>
          <p:nvPr>
            <p:custDataLst>
              <p:tags r:id="rId10"/>
            </p:custDataLst>
          </p:nvPr>
        </p:nvGraphicFramePr>
        <p:xfrm>
          <a:off x="6651625" y="3749675"/>
          <a:ext cx="2808288" cy="911225"/>
        </p:xfrm>
        <a:graphic>
          <a:graphicData uri="http://schemas.openxmlformats.org/presentationml/2006/ole">
            <mc:AlternateContent xmlns:mc="http://schemas.openxmlformats.org/markup-compatibility/2006">
              <mc:Choice xmlns:v="urn:schemas-microsoft-com:vml" Requires="v">
                <p:oleObj spid="_x0000_s3084" name="" r:id="rId11" imgW="1410970" imgH="457835" progId="Equation.DSMT4">
                  <p:embed/>
                </p:oleObj>
              </mc:Choice>
              <mc:Fallback>
                <p:oleObj name="" r:id="rId11" imgW="1410970" imgH="457835" progId="Equation.DSMT4">
                  <p:embed/>
                  <p:pic>
                    <p:nvPicPr>
                      <p:cNvPr id="0" name="图片 3083"/>
                      <p:cNvPicPr/>
                      <p:nvPr/>
                    </p:nvPicPr>
                    <p:blipFill>
                      <a:blip r:embed="rId12"/>
                      <a:stretch>
                        <a:fillRect/>
                      </a:stretch>
                    </p:blipFill>
                    <p:spPr>
                      <a:xfrm>
                        <a:off x="6651625" y="3749675"/>
                        <a:ext cx="2808288" cy="911225"/>
                      </a:xfrm>
                      <a:prstGeom prst="rect">
                        <a:avLst/>
                      </a:prstGeom>
                      <a:noFill/>
                      <a:ln w="38100">
                        <a:miter/>
                      </a:ln>
                    </p:spPr>
                  </p:pic>
                </p:oleObj>
              </mc:Fallback>
            </mc:AlternateContent>
          </a:graphicData>
        </a:graphic>
      </p:graphicFrame>
      <p:sp>
        <p:nvSpPr>
          <p:cNvPr id="6148" name="矩形 25604"/>
          <p:cNvSpPr/>
          <p:nvPr>
            <p:custDataLst>
              <p:tags r:id="rId13"/>
            </p:custDataLst>
          </p:nvPr>
        </p:nvSpPr>
        <p:spPr>
          <a:xfrm>
            <a:off x="1073785" y="1472248"/>
            <a:ext cx="6888480" cy="460375"/>
          </a:xfrm>
          <a:prstGeom prst="rect">
            <a:avLst/>
          </a:prstGeom>
          <a:noFill/>
          <a:ln w="9525">
            <a:noFill/>
          </a:ln>
        </p:spPr>
        <p:txBody>
          <a:bodyPr wrap="none" anchor="ctr" anchorCtr="0">
            <a:spAutoFit/>
          </a:bodyPr>
          <a:p>
            <a:r>
              <a:rPr lang="zh-CN" altLang="en-US" sz="2400" dirty="0">
                <a:latin typeface="Arial" panose="020B0604020202020204" pitchFamily="34" charset="0"/>
              </a:rPr>
              <a:t>在建立整个磁场的过程中，磁场储存的总能量则为</a:t>
            </a:r>
            <a:endParaRPr lang="zh-CN" altLang="en-US" sz="2400" dirty="0">
              <a:latin typeface="Arial" panose="020B0604020202020204" pitchFamily="34" charset="0"/>
            </a:endParaRPr>
          </a:p>
        </p:txBody>
      </p:sp>
      <p:graphicFrame>
        <p:nvGraphicFramePr>
          <p:cNvPr id="6150" name="对象 25606"/>
          <p:cNvGraphicFramePr>
            <a:graphicFrameLocks noChangeAspect="1"/>
          </p:cNvGraphicFramePr>
          <p:nvPr>
            <p:custDataLst>
              <p:tags r:id="rId14"/>
            </p:custDataLst>
          </p:nvPr>
        </p:nvGraphicFramePr>
        <p:xfrm>
          <a:off x="2081848" y="2029143"/>
          <a:ext cx="4176712" cy="917575"/>
        </p:xfrm>
        <a:graphic>
          <a:graphicData uri="http://schemas.openxmlformats.org/presentationml/2006/ole">
            <mc:AlternateContent xmlns:mc="http://schemas.openxmlformats.org/markup-compatibility/2006">
              <mc:Choice xmlns:v="urn:schemas-microsoft-com:vml" Requires="v">
                <p:oleObj spid="_x0000_s3083" name="" r:id="rId15" imgW="1955800" imgH="431800" progId="Equation.DSMT4">
                  <p:embed/>
                </p:oleObj>
              </mc:Choice>
              <mc:Fallback>
                <p:oleObj name="" r:id="rId15" imgW="1955800" imgH="431800" progId="Equation.DSMT4">
                  <p:embed/>
                  <p:pic>
                    <p:nvPicPr>
                      <p:cNvPr id="0" name="图片 3082"/>
                      <p:cNvPicPr/>
                      <p:nvPr/>
                    </p:nvPicPr>
                    <p:blipFill>
                      <a:blip r:embed="rId16"/>
                      <a:stretch>
                        <a:fillRect/>
                      </a:stretch>
                    </p:blipFill>
                    <p:spPr>
                      <a:xfrm>
                        <a:off x="2081848" y="2029143"/>
                        <a:ext cx="4176712" cy="917575"/>
                      </a:xfrm>
                      <a:prstGeom prst="rect">
                        <a:avLst/>
                      </a:prstGeom>
                      <a:noFill/>
                      <a:ln w="38100">
                        <a:noFill/>
                        <a:miter/>
                      </a:ln>
                    </p:spPr>
                  </p:pic>
                </p:oleObj>
              </mc:Fallback>
            </mc:AlternateContent>
          </a:graphicData>
        </a:graphic>
      </p:graphicFrame>
      <p:graphicFrame>
        <p:nvGraphicFramePr>
          <p:cNvPr id="6152" name="对象 25608"/>
          <p:cNvGraphicFramePr>
            <a:graphicFrameLocks noChangeAspect="1"/>
          </p:cNvGraphicFramePr>
          <p:nvPr>
            <p:custDataLst>
              <p:tags r:id="rId17"/>
            </p:custDataLst>
          </p:nvPr>
        </p:nvGraphicFramePr>
        <p:xfrm>
          <a:off x="1218248" y="3634423"/>
          <a:ext cx="4464050" cy="920750"/>
        </p:xfrm>
        <a:graphic>
          <a:graphicData uri="http://schemas.openxmlformats.org/presentationml/2006/ole">
            <mc:AlternateContent xmlns:mc="http://schemas.openxmlformats.org/markup-compatibility/2006">
              <mc:Choice xmlns:v="urn:schemas-microsoft-com:vml" Requires="v">
                <p:oleObj spid="_x0000_s3085" name="" r:id="rId18" imgW="2171700" imgH="444500" progId="Equation.DSMT4">
                  <p:embed/>
                </p:oleObj>
              </mc:Choice>
              <mc:Fallback>
                <p:oleObj name="" r:id="rId18" imgW="2171700" imgH="444500" progId="Equation.DSMT4">
                  <p:embed/>
                  <p:pic>
                    <p:nvPicPr>
                      <p:cNvPr id="0" name="图片 3084"/>
                      <p:cNvPicPr/>
                      <p:nvPr/>
                    </p:nvPicPr>
                    <p:blipFill>
                      <a:blip r:embed="rId19"/>
                      <a:stretch>
                        <a:fillRect/>
                      </a:stretch>
                    </p:blipFill>
                    <p:spPr>
                      <a:xfrm>
                        <a:off x="1218248" y="3634423"/>
                        <a:ext cx="4464050" cy="920750"/>
                      </a:xfrm>
                      <a:prstGeom prst="rect">
                        <a:avLst/>
                      </a:prstGeom>
                      <a:noFill/>
                      <a:ln w="38100">
                        <a:noFill/>
                        <a:miter/>
                      </a:ln>
                    </p:spPr>
                  </p:pic>
                </p:oleObj>
              </mc:Fallback>
            </mc:AlternateContent>
          </a:graphicData>
        </a:graphic>
      </p:graphicFrame>
      <p:sp>
        <p:nvSpPr>
          <p:cNvPr id="6153" name="文本框 25609"/>
          <p:cNvSpPr txBox="1"/>
          <p:nvPr>
            <p:custDataLst>
              <p:tags r:id="rId20"/>
            </p:custDataLst>
          </p:nvPr>
        </p:nvSpPr>
        <p:spPr>
          <a:xfrm>
            <a:off x="1126173" y="3129598"/>
            <a:ext cx="1402080" cy="460375"/>
          </a:xfrm>
          <a:prstGeom prst="rect">
            <a:avLst/>
          </a:prstGeom>
          <a:noFill/>
          <a:ln w="9525">
            <a:noFill/>
          </a:ln>
        </p:spPr>
        <p:txBody>
          <a:bodyPr wrap="none" anchor="t" anchorCtr="0">
            <a:spAutoFit/>
          </a:bodyPr>
          <a:p>
            <a:r>
              <a:rPr lang="zh-CN" altLang="en-US" sz="2400" dirty="0">
                <a:latin typeface="Arial" panose="020B0604020202020204" pitchFamily="34" charset="0"/>
              </a:rPr>
              <a:t>也就是：</a:t>
            </a:r>
            <a:endParaRPr lang="zh-CN" altLang="en-US" sz="2400" dirty="0">
              <a:latin typeface="Arial" panose="020B0604020202020204" pitchFamily="34" charset="0"/>
            </a:endParaRPr>
          </a:p>
        </p:txBody>
      </p:sp>
      <p:graphicFrame>
        <p:nvGraphicFramePr>
          <p:cNvPr id="6155" name="对象 25612"/>
          <p:cNvGraphicFramePr>
            <a:graphicFrameLocks noChangeAspect="1"/>
          </p:cNvGraphicFramePr>
          <p:nvPr>
            <p:custDataLst>
              <p:tags r:id="rId21"/>
            </p:custDataLst>
          </p:nvPr>
        </p:nvGraphicFramePr>
        <p:xfrm>
          <a:off x="7562533" y="2120265"/>
          <a:ext cx="1441450" cy="777875"/>
        </p:xfrm>
        <a:graphic>
          <a:graphicData uri="http://schemas.openxmlformats.org/presentationml/2006/ole">
            <mc:AlternateContent xmlns:mc="http://schemas.openxmlformats.org/markup-compatibility/2006">
              <mc:Choice xmlns:v="urn:schemas-microsoft-com:vml" Requires="v">
                <p:oleObj spid="_x0000_s3095" name="" r:id="rId22" imgW="723900" imgH="393700" progId="Equation.DSMT4">
                  <p:embed/>
                </p:oleObj>
              </mc:Choice>
              <mc:Fallback>
                <p:oleObj name="" r:id="rId22" imgW="723900" imgH="393700" progId="Equation.DSMT4">
                  <p:embed/>
                  <p:pic>
                    <p:nvPicPr>
                      <p:cNvPr id="0" name="图片 3094"/>
                      <p:cNvPicPr/>
                      <p:nvPr/>
                    </p:nvPicPr>
                    <p:blipFill>
                      <a:blip r:embed="rId23"/>
                      <a:stretch>
                        <a:fillRect/>
                      </a:stretch>
                    </p:blipFill>
                    <p:spPr>
                      <a:xfrm>
                        <a:off x="7562533" y="2120265"/>
                        <a:ext cx="1441450" cy="7778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9</a:t>
            </a:r>
            <a:r>
              <a:rPr lang="zh-CN" sz="2800" dirty="0" err="1"/>
              <a:t>、</a:t>
            </a:r>
            <a:r>
              <a:rPr sz="2800" dirty="0" err="1"/>
              <a:t>磁场的能量</a:t>
            </a:r>
            <a:endParaRPr sz="2800" dirty="0" err="1"/>
          </a:p>
        </p:txBody>
      </p:sp>
      <p:sp>
        <p:nvSpPr>
          <p:cNvPr id="42" name="文本框 4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3.9.2 </a:t>
            </a:r>
            <a:r>
              <a:rPr sz="2400" b="1" kern="0">
                <a:sym typeface="+mn-ea"/>
              </a:rPr>
              <a:t>磁场的能量密度</a:t>
            </a:r>
            <a:endParaRPr sz="2400" b="1" kern="0">
              <a:sym typeface="+mn-ea"/>
            </a:endParaRPr>
          </a:p>
        </p:txBody>
      </p:sp>
      <p:sp>
        <p:nvSpPr>
          <p:cNvPr id="7170" name="文本占位符 26626"/>
          <p:cNvSpPr>
            <a:spLocks noGrp="1"/>
          </p:cNvSpPr>
          <p:nvPr>
            <p:custDataLst>
              <p:tags r:id="rId10"/>
            </p:custDataLst>
          </p:nvPr>
        </p:nvSpPr>
        <p:spPr>
          <a:xfrm>
            <a:off x="857250" y="1443355"/>
            <a:ext cx="8229600" cy="1108075"/>
          </a:xfrm>
          <a:prstGeom prst="rect">
            <a:avLst/>
          </a:prstGeom>
          <a:noFill/>
          <a:ln w="9525">
            <a:noFill/>
          </a:ln>
        </p:spPr>
        <p:txBody>
          <a:bodyPr anchor="t" anchorCtr="0"/>
          <a:lstStyle>
            <a:lvl1pPr marL="342900" lvl="0" indent="-342900" algn="l" defTabSz="914400" eaLnBrk="1" fontAlgn="base" latinLnBrk="0" hangingPunct="1">
              <a:lnSpc>
                <a:spcPct val="100000"/>
              </a:lnSpc>
              <a:spcBef>
                <a:spcPct val="20000"/>
              </a:spcBef>
              <a:spcAft>
                <a:spcPct val="0"/>
              </a:spcAft>
              <a:buClr>
                <a:schemeClr val="tx2"/>
              </a:buClr>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2"/>
              </a:buClr>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2"/>
              </a:buClr>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2"/>
              </a:buClr>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2"/>
              </a:buClr>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2"/>
              </a:buClr>
              <a:buChar char="•"/>
              <a:defRPr sz="2000" b="0" i="0" u="none" kern="1200" baseline="0">
                <a:solidFill>
                  <a:schemeClr val="tx1"/>
                </a:solidFill>
                <a:latin typeface="+mn-lt"/>
                <a:ea typeface="+mn-ea"/>
                <a:cs typeface="+mn-cs"/>
              </a:defRPr>
            </a:lvl9pPr>
          </a:lstStyle>
          <a:p>
            <a:pPr marL="0" indent="0">
              <a:buNone/>
            </a:pPr>
            <a:r>
              <a:rPr lang="zh-CN" altLang="en-US" sz="2400" dirty="0"/>
              <a:t>假设各电流回路都是单匝的，则第</a:t>
            </a:r>
            <a:r>
              <a:rPr lang="en-US" altLang="zh-CN" sz="2400" dirty="0"/>
              <a:t>i</a:t>
            </a:r>
            <a:r>
              <a:rPr lang="zh-CN" altLang="en-US" sz="2400" dirty="0"/>
              <a:t>个回路的磁链可表示为</a:t>
            </a:r>
            <a:endParaRPr lang="zh-CN" altLang="en-US" sz="2400" dirty="0"/>
          </a:p>
        </p:txBody>
      </p:sp>
      <p:sp>
        <p:nvSpPr>
          <p:cNvPr id="7171" name="矩形 26627"/>
          <p:cNvSpPr/>
          <p:nvPr>
            <p:custDataLst>
              <p:tags r:id="rId11"/>
            </p:custDataLst>
          </p:nvPr>
        </p:nvSpPr>
        <p:spPr>
          <a:xfrm>
            <a:off x="400050" y="3114993"/>
            <a:ext cx="9144000" cy="0"/>
          </a:xfrm>
          <a:prstGeom prst="rect">
            <a:avLst/>
          </a:prstGeom>
          <a:noFill/>
          <a:ln w="9525">
            <a:noFill/>
          </a:ln>
        </p:spPr>
        <p:txBody>
          <a:bodyPr anchor="t" anchorCtr="0"/>
          <a:p>
            <a:endParaRPr lang="zh-CN" altLang="en-US">
              <a:latin typeface="Arial" panose="020B0604020202020204" pitchFamily="34" charset="0"/>
            </a:endParaRPr>
          </a:p>
        </p:txBody>
      </p:sp>
      <p:graphicFrame>
        <p:nvGraphicFramePr>
          <p:cNvPr id="7172" name="对象 26628"/>
          <p:cNvGraphicFramePr>
            <a:graphicFrameLocks noChangeAspect="1"/>
          </p:cNvGraphicFramePr>
          <p:nvPr>
            <p:custDataLst>
              <p:tags r:id="rId12"/>
            </p:custDataLst>
          </p:nvPr>
        </p:nvGraphicFramePr>
        <p:xfrm>
          <a:off x="3309938" y="2056130"/>
          <a:ext cx="5834062" cy="944563"/>
        </p:xfrm>
        <a:graphic>
          <a:graphicData uri="http://schemas.openxmlformats.org/presentationml/2006/ole">
            <mc:AlternateContent xmlns:mc="http://schemas.openxmlformats.org/markup-compatibility/2006">
              <mc:Choice xmlns:v="urn:schemas-microsoft-com:vml" Requires="v">
                <p:oleObj spid="_x0000_s3094" name="" r:id="rId13" imgW="1942465" imgH="317500" progId="Equation.DSMT4">
                  <p:embed/>
                </p:oleObj>
              </mc:Choice>
              <mc:Fallback>
                <p:oleObj name="" r:id="rId13" imgW="1942465" imgH="317500" progId="Equation.DSMT4">
                  <p:embed/>
                  <p:pic>
                    <p:nvPicPr>
                      <p:cNvPr id="0" name="图片 3093"/>
                      <p:cNvPicPr/>
                      <p:nvPr/>
                    </p:nvPicPr>
                    <p:blipFill>
                      <a:blip r:embed="rId14"/>
                      <a:stretch>
                        <a:fillRect/>
                      </a:stretch>
                    </p:blipFill>
                    <p:spPr>
                      <a:xfrm>
                        <a:off x="3309938" y="2056130"/>
                        <a:ext cx="5834062" cy="944563"/>
                      </a:xfrm>
                      <a:prstGeom prst="rect">
                        <a:avLst/>
                      </a:prstGeom>
                      <a:noFill/>
                      <a:ln w="38100">
                        <a:noFill/>
                        <a:miter/>
                      </a:ln>
                    </p:spPr>
                  </p:pic>
                </p:oleObj>
              </mc:Fallback>
            </mc:AlternateContent>
          </a:graphicData>
        </a:graphic>
      </p:graphicFrame>
      <p:sp>
        <p:nvSpPr>
          <p:cNvPr id="7173" name="矩形 26629"/>
          <p:cNvSpPr/>
          <p:nvPr>
            <p:custDataLst>
              <p:tags r:id="rId15"/>
            </p:custDataLst>
          </p:nvPr>
        </p:nvSpPr>
        <p:spPr>
          <a:xfrm>
            <a:off x="400050" y="3057843"/>
            <a:ext cx="9144000" cy="0"/>
          </a:xfrm>
          <a:prstGeom prst="rect">
            <a:avLst/>
          </a:prstGeom>
          <a:noFill/>
          <a:ln w="9525">
            <a:noFill/>
          </a:ln>
        </p:spPr>
        <p:txBody>
          <a:bodyPr anchor="t" anchorCtr="0"/>
          <a:p>
            <a:endParaRPr lang="zh-CN" altLang="en-US">
              <a:latin typeface="Arial" panose="020B0604020202020204" pitchFamily="34" charset="0"/>
            </a:endParaRPr>
          </a:p>
        </p:txBody>
      </p:sp>
      <p:sp>
        <p:nvSpPr>
          <p:cNvPr id="7174" name="文本框 26630"/>
          <p:cNvSpPr txBox="1"/>
          <p:nvPr>
            <p:custDataLst>
              <p:tags r:id="rId16"/>
            </p:custDataLst>
          </p:nvPr>
        </p:nvSpPr>
        <p:spPr>
          <a:xfrm>
            <a:off x="857250" y="3154045"/>
            <a:ext cx="5584825" cy="460375"/>
          </a:xfrm>
          <a:prstGeom prst="rect">
            <a:avLst/>
          </a:prstGeom>
          <a:noFill/>
          <a:ln w="9525">
            <a:noFill/>
          </a:ln>
        </p:spPr>
        <p:txBody>
          <a:bodyPr wrap="none" anchor="t" anchorCtr="0">
            <a:spAutoFit/>
          </a:bodyPr>
          <a:p>
            <a:r>
              <a:rPr lang="zh-CN" altLang="en-US" sz="2400" dirty="0">
                <a:latin typeface="Arial" panose="020B0604020202020204" pitchFamily="34" charset="0"/>
              </a:rPr>
              <a:t>所以，</a:t>
            </a:r>
            <a:r>
              <a:rPr lang="en-US" altLang="zh-CN" sz="2400" dirty="0">
                <a:latin typeface="Arial" panose="020B0604020202020204" pitchFamily="34" charset="0"/>
              </a:rPr>
              <a:t>N</a:t>
            </a:r>
            <a:r>
              <a:rPr lang="zh-CN" altLang="en-US" sz="2400" dirty="0">
                <a:latin typeface="Arial" panose="020B0604020202020204" pitchFamily="34" charset="0"/>
              </a:rPr>
              <a:t>个电流回路的场能可以表示为：</a:t>
            </a:r>
            <a:endParaRPr lang="zh-CN" altLang="en-US" sz="2400" dirty="0">
              <a:latin typeface="Arial" panose="020B0604020202020204" pitchFamily="34" charset="0"/>
            </a:endParaRPr>
          </a:p>
        </p:txBody>
      </p:sp>
      <p:sp>
        <p:nvSpPr>
          <p:cNvPr id="7175" name="矩形 26631"/>
          <p:cNvSpPr/>
          <p:nvPr>
            <p:custDataLst>
              <p:tags r:id="rId17"/>
            </p:custDataLst>
          </p:nvPr>
        </p:nvSpPr>
        <p:spPr>
          <a:xfrm>
            <a:off x="527050" y="3184843"/>
            <a:ext cx="9144000" cy="0"/>
          </a:xfrm>
          <a:prstGeom prst="rect">
            <a:avLst/>
          </a:prstGeom>
          <a:noFill/>
          <a:ln w="9525">
            <a:noFill/>
          </a:ln>
        </p:spPr>
        <p:txBody>
          <a:bodyPr anchor="t" anchorCtr="0"/>
          <a:p>
            <a:endParaRPr lang="zh-CN" altLang="en-US">
              <a:latin typeface="Arial" panose="020B0604020202020204" pitchFamily="34" charset="0"/>
            </a:endParaRPr>
          </a:p>
        </p:txBody>
      </p:sp>
      <p:graphicFrame>
        <p:nvGraphicFramePr>
          <p:cNvPr id="7176" name="对象 26632"/>
          <p:cNvGraphicFramePr>
            <a:graphicFrameLocks noChangeAspect="1"/>
          </p:cNvGraphicFramePr>
          <p:nvPr>
            <p:custDataLst>
              <p:tags r:id="rId18"/>
            </p:custDataLst>
          </p:nvPr>
        </p:nvGraphicFramePr>
        <p:xfrm>
          <a:off x="4477068" y="3767138"/>
          <a:ext cx="3600450" cy="1089025"/>
        </p:xfrm>
        <a:graphic>
          <a:graphicData uri="http://schemas.openxmlformats.org/presentationml/2006/ole">
            <mc:AlternateContent xmlns:mc="http://schemas.openxmlformats.org/markup-compatibility/2006">
              <mc:Choice xmlns:v="urn:schemas-microsoft-com:vml" Requires="v">
                <p:oleObj spid="_x0000_s3096" name="" r:id="rId19" imgW="1423670" imgH="432435" progId="Equation.3">
                  <p:embed/>
                </p:oleObj>
              </mc:Choice>
              <mc:Fallback>
                <p:oleObj name="" r:id="rId19" imgW="1423670" imgH="432435" progId="Equation.3">
                  <p:embed/>
                  <p:pic>
                    <p:nvPicPr>
                      <p:cNvPr id="0" name="图片 3095"/>
                      <p:cNvPicPr/>
                      <p:nvPr/>
                    </p:nvPicPr>
                    <p:blipFill>
                      <a:blip r:embed="rId20"/>
                      <a:stretch>
                        <a:fillRect/>
                      </a:stretch>
                    </p:blipFill>
                    <p:spPr>
                      <a:xfrm>
                        <a:off x="4477068" y="3767138"/>
                        <a:ext cx="3600450" cy="1089025"/>
                      </a:xfrm>
                      <a:prstGeom prst="rect">
                        <a:avLst/>
                      </a:prstGeom>
                      <a:noFill/>
                      <a:ln w="38100">
                        <a:noFill/>
                        <a:miter/>
                      </a:ln>
                    </p:spPr>
                  </p:pic>
                </p:oleObj>
              </mc:Fallback>
            </mc:AlternateContent>
          </a:graphicData>
        </a:graphic>
      </p:graphicFrame>
      <p:sp>
        <p:nvSpPr>
          <p:cNvPr id="7177" name="文本框 26633"/>
          <p:cNvSpPr txBox="1"/>
          <p:nvPr>
            <p:custDataLst>
              <p:tags r:id="rId21"/>
            </p:custDataLst>
          </p:nvPr>
        </p:nvSpPr>
        <p:spPr>
          <a:xfrm>
            <a:off x="857250" y="4983798"/>
            <a:ext cx="1097280" cy="460375"/>
          </a:xfrm>
          <a:prstGeom prst="rect">
            <a:avLst/>
          </a:prstGeom>
          <a:noFill/>
          <a:ln w="9525">
            <a:noFill/>
          </a:ln>
        </p:spPr>
        <p:txBody>
          <a:bodyPr wrap="none" anchor="t" anchorCtr="0">
            <a:spAutoFit/>
          </a:bodyPr>
          <a:p>
            <a:r>
              <a:rPr lang="zh-CN" altLang="en-US" sz="2400" dirty="0">
                <a:latin typeface="Arial" panose="020B0604020202020204" pitchFamily="34" charset="0"/>
              </a:rPr>
              <a:t>也即：</a:t>
            </a:r>
            <a:endParaRPr lang="zh-CN" altLang="en-US" sz="2400" dirty="0">
              <a:latin typeface="Arial" panose="020B0604020202020204" pitchFamily="34" charset="0"/>
            </a:endParaRPr>
          </a:p>
        </p:txBody>
      </p:sp>
      <p:graphicFrame>
        <p:nvGraphicFramePr>
          <p:cNvPr id="7178" name="对象 26634"/>
          <p:cNvGraphicFramePr>
            <a:graphicFrameLocks noChangeAspect="1"/>
          </p:cNvGraphicFramePr>
          <p:nvPr>
            <p:custDataLst>
              <p:tags r:id="rId22"/>
            </p:custDataLst>
          </p:nvPr>
        </p:nvGraphicFramePr>
        <p:xfrm>
          <a:off x="4534853" y="5297170"/>
          <a:ext cx="2879725" cy="1019175"/>
        </p:xfrm>
        <a:graphic>
          <a:graphicData uri="http://schemas.openxmlformats.org/presentationml/2006/ole">
            <mc:AlternateContent xmlns:mc="http://schemas.openxmlformats.org/markup-compatibility/2006">
              <mc:Choice xmlns:v="urn:schemas-microsoft-com:vml" Requires="v">
                <p:oleObj spid="_x0000_s3097" name="" r:id="rId23" imgW="1106170" imgH="394335" progId="Equation.DSMT4">
                  <p:embed/>
                </p:oleObj>
              </mc:Choice>
              <mc:Fallback>
                <p:oleObj name="" r:id="rId23" imgW="1106170" imgH="394335" progId="Equation.DSMT4">
                  <p:embed/>
                  <p:pic>
                    <p:nvPicPr>
                      <p:cNvPr id="0" name="图片 3096"/>
                      <p:cNvPicPr/>
                      <p:nvPr/>
                    </p:nvPicPr>
                    <p:blipFill>
                      <a:blip r:embed="rId24"/>
                      <a:stretch>
                        <a:fillRect/>
                      </a:stretch>
                    </p:blipFill>
                    <p:spPr>
                      <a:xfrm>
                        <a:off x="4534853" y="5297170"/>
                        <a:ext cx="2879725" cy="10191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9</a:t>
            </a:r>
            <a:r>
              <a:rPr lang="zh-CN" sz="2800" dirty="0" err="1"/>
              <a:t>、</a:t>
            </a:r>
            <a:r>
              <a:rPr sz="2800" dirty="0" err="1"/>
              <a:t>磁场的能量</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3.9.2 </a:t>
            </a:r>
            <a:r>
              <a:rPr sz="2400" b="1" kern="0">
                <a:sym typeface="+mn-ea"/>
              </a:rPr>
              <a:t>磁场的能量密度</a:t>
            </a:r>
            <a:endParaRPr sz="2400" b="1" kern="0">
              <a:sym typeface="+mn-ea"/>
            </a:endParaRPr>
          </a:p>
        </p:txBody>
      </p:sp>
      <p:graphicFrame>
        <p:nvGraphicFramePr>
          <p:cNvPr id="8195" name="对象 27651"/>
          <p:cNvGraphicFramePr>
            <a:graphicFrameLocks noChangeAspect="1"/>
          </p:cNvGraphicFramePr>
          <p:nvPr>
            <p:custDataLst>
              <p:tags r:id="rId10"/>
            </p:custDataLst>
          </p:nvPr>
        </p:nvGraphicFramePr>
        <p:xfrm>
          <a:off x="2839244" y="4049078"/>
          <a:ext cx="6121400" cy="850900"/>
        </p:xfrm>
        <a:graphic>
          <a:graphicData uri="http://schemas.openxmlformats.org/presentationml/2006/ole">
            <mc:AlternateContent xmlns:mc="http://schemas.openxmlformats.org/markup-compatibility/2006">
              <mc:Choice xmlns:v="urn:schemas-microsoft-com:vml" Requires="v">
                <p:oleObj spid="_x0000_s3098" name="" r:id="rId11" imgW="2806700" imgH="393700" progId="Equation.DSMT4">
                  <p:embed/>
                </p:oleObj>
              </mc:Choice>
              <mc:Fallback>
                <p:oleObj name="" r:id="rId11" imgW="2806700" imgH="393700" progId="Equation.DSMT4">
                  <p:embed/>
                  <p:pic>
                    <p:nvPicPr>
                      <p:cNvPr id="0" name="图片 3097"/>
                      <p:cNvPicPr/>
                      <p:nvPr/>
                    </p:nvPicPr>
                    <p:blipFill>
                      <a:blip r:embed="rId12"/>
                      <a:stretch>
                        <a:fillRect/>
                      </a:stretch>
                    </p:blipFill>
                    <p:spPr>
                      <a:xfrm>
                        <a:off x="2839244" y="4049078"/>
                        <a:ext cx="6121400" cy="850900"/>
                      </a:xfrm>
                      <a:prstGeom prst="rect">
                        <a:avLst/>
                      </a:prstGeom>
                      <a:noFill/>
                      <a:ln w="38100">
                        <a:noFill/>
                        <a:miter/>
                      </a:ln>
                    </p:spPr>
                  </p:pic>
                </p:oleObj>
              </mc:Fallback>
            </mc:AlternateContent>
          </a:graphicData>
        </a:graphic>
      </p:graphicFrame>
      <p:graphicFrame>
        <p:nvGraphicFramePr>
          <p:cNvPr id="8197" name="对象 27653"/>
          <p:cNvGraphicFramePr>
            <a:graphicFrameLocks noChangeAspect="1"/>
          </p:cNvGraphicFramePr>
          <p:nvPr>
            <p:custDataLst>
              <p:tags r:id="rId13"/>
            </p:custDataLst>
          </p:nvPr>
        </p:nvGraphicFramePr>
        <p:xfrm>
          <a:off x="4171157" y="1363663"/>
          <a:ext cx="3457575" cy="669925"/>
        </p:xfrm>
        <a:graphic>
          <a:graphicData uri="http://schemas.openxmlformats.org/presentationml/2006/ole">
            <mc:AlternateContent xmlns:mc="http://schemas.openxmlformats.org/markup-compatibility/2006">
              <mc:Choice xmlns:v="urn:schemas-microsoft-com:vml" Requires="v">
                <p:oleObj spid="_x0000_s3099" name="" r:id="rId14" imgW="1524000" imgH="292100" progId="Equation.3">
                  <p:embed/>
                </p:oleObj>
              </mc:Choice>
              <mc:Fallback>
                <p:oleObj name="" r:id="rId14" imgW="1524000" imgH="292100" progId="Equation.3">
                  <p:embed/>
                  <p:pic>
                    <p:nvPicPr>
                      <p:cNvPr id="0" name="图片 3098"/>
                      <p:cNvPicPr/>
                      <p:nvPr/>
                    </p:nvPicPr>
                    <p:blipFill>
                      <a:blip r:embed="rId15"/>
                      <a:stretch>
                        <a:fillRect/>
                      </a:stretch>
                    </p:blipFill>
                    <p:spPr>
                      <a:xfrm>
                        <a:off x="4171157" y="1363663"/>
                        <a:ext cx="3457575" cy="669925"/>
                      </a:xfrm>
                      <a:prstGeom prst="rect">
                        <a:avLst/>
                      </a:prstGeom>
                      <a:noFill/>
                      <a:ln w="38100">
                        <a:noFill/>
                        <a:miter/>
                      </a:ln>
                    </p:spPr>
                  </p:pic>
                </p:oleObj>
              </mc:Fallback>
            </mc:AlternateContent>
          </a:graphicData>
        </a:graphic>
      </p:graphicFrame>
      <p:graphicFrame>
        <p:nvGraphicFramePr>
          <p:cNvPr id="8199" name="对象 27655"/>
          <p:cNvGraphicFramePr>
            <a:graphicFrameLocks noChangeAspect="1"/>
          </p:cNvGraphicFramePr>
          <p:nvPr>
            <p:custDataLst>
              <p:tags r:id="rId16"/>
            </p:custDataLst>
          </p:nvPr>
        </p:nvGraphicFramePr>
        <p:xfrm>
          <a:off x="3163888" y="2717165"/>
          <a:ext cx="5472112" cy="598488"/>
        </p:xfrm>
        <a:graphic>
          <a:graphicData uri="http://schemas.openxmlformats.org/presentationml/2006/ole">
            <mc:AlternateContent xmlns:mc="http://schemas.openxmlformats.org/markup-compatibility/2006">
              <mc:Choice xmlns:v="urn:schemas-microsoft-com:vml" Requires="v">
                <p:oleObj spid="_x0000_s3100" name="" r:id="rId17" imgW="2349500" imgH="254000" progId="Equation.DSMT4">
                  <p:embed/>
                </p:oleObj>
              </mc:Choice>
              <mc:Fallback>
                <p:oleObj name="" r:id="rId17" imgW="2349500" imgH="254000" progId="Equation.DSMT4">
                  <p:embed/>
                  <p:pic>
                    <p:nvPicPr>
                      <p:cNvPr id="0" name="图片 3099"/>
                      <p:cNvPicPr/>
                      <p:nvPr/>
                    </p:nvPicPr>
                    <p:blipFill>
                      <a:blip r:embed="rId18"/>
                      <a:stretch>
                        <a:fillRect/>
                      </a:stretch>
                    </p:blipFill>
                    <p:spPr>
                      <a:xfrm>
                        <a:off x="3163888" y="2717165"/>
                        <a:ext cx="5472112" cy="598488"/>
                      </a:xfrm>
                      <a:prstGeom prst="rect">
                        <a:avLst/>
                      </a:prstGeom>
                      <a:noFill/>
                      <a:ln w="38100">
                        <a:noFill/>
                        <a:miter/>
                      </a:ln>
                    </p:spPr>
                  </p:pic>
                </p:oleObj>
              </mc:Fallback>
            </mc:AlternateContent>
          </a:graphicData>
        </a:graphic>
      </p:graphicFrame>
      <p:sp>
        <p:nvSpPr>
          <p:cNvPr id="8200" name="文本框 27656"/>
          <p:cNvSpPr txBox="1"/>
          <p:nvPr>
            <p:custDataLst>
              <p:tags r:id="rId19"/>
            </p:custDataLst>
          </p:nvPr>
        </p:nvSpPr>
        <p:spPr>
          <a:xfrm>
            <a:off x="1023938" y="2123440"/>
            <a:ext cx="1097280" cy="460375"/>
          </a:xfrm>
          <a:prstGeom prst="rect">
            <a:avLst/>
          </a:prstGeom>
          <a:noFill/>
          <a:ln w="9525">
            <a:noFill/>
          </a:ln>
        </p:spPr>
        <p:txBody>
          <a:bodyPr wrap="none" anchor="t" anchorCtr="0">
            <a:spAutoFit/>
          </a:bodyPr>
          <a:p>
            <a:r>
              <a:rPr lang="zh-CN" altLang="en-US" sz="2400" dirty="0">
                <a:latin typeface="Arial" panose="020B0604020202020204" pitchFamily="34" charset="0"/>
              </a:rPr>
              <a:t>由于：</a:t>
            </a:r>
            <a:endParaRPr lang="zh-CN" altLang="en-US" sz="2400" dirty="0">
              <a:latin typeface="Arial" panose="020B0604020202020204" pitchFamily="34" charset="0"/>
            </a:endParaRPr>
          </a:p>
        </p:txBody>
      </p:sp>
      <p:sp>
        <p:nvSpPr>
          <p:cNvPr id="8201" name="文本框 27657"/>
          <p:cNvSpPr txBox="1"/>
          <p:nvPr>
            <p:custDataLst>
              <p:tags r:id="rId20"/>
            </p:custDataLst>
          </p:nvPr>
        </p:nvSpPr>
        <p:spPr>
          <a:xfrm>
            <a:off x="1023938" y="3420428"/>
            <a:ext cx="1097280" cy="460375"/>
          </a:xfrm>
          <a:prstGeom prst="rect">
            <a:avLst/>
          </a:prstGeom>
          <a:noFill/>
          <a:ln w="9525">
            <a:noFill/>
          </a:ln>
        </p:spPr>
        <p:txBody>
          <a:bodyPr wrap="none" anchor="t" anchorCtr="0">
            <a:spAutoFit/>
          </a:bodyPr>
          <a:p>
            <a:r>
              <a:rPr lang="zh-CN" altLang="en-US" sz="2400" dirty="0">
                <a:latin typeface="Arial" panose="020B0604020202020204" pitchFamily="34" charset="0"/>
              </a:rPr>
              <a:t>所以：</a:t>
            </a:r>
            <a:endParaRPr lang="zh-CN" altLang="en-US" sz="2400" dirty="0">
              <a:latin typeface="Arial" panose="020B0604020202020204" pitchFamily="34" charset="0"/>
            </a:endParaRPr>
          </a:p>
        </p:txBody>
      </p:sp>
      <p:graphicFrame>
        <p:nvGraphicFramePr>
          <p:cNvPr id="8203" name="对象 27659"/>
          <p:cNvGraphicFramePr>
            <a:graphicFrameLocks noChangeAspect="1"/>
          </p:cNvGraphicFramePr>
          <p:nvPr>
            <p:custDataLst>
              <p:tags r:id="rId21"/>
            </p:custDataLst>
          </p:nvPr>
        </p:nvGraphicFramePr>
        <p:xfrm>
          <a:off x="3379788" y="5500053"/>
          <a:ext cx="5040312" cy="847725"/>
        </p:xfrm>
        <a:graphic>
          <a:graphicData uri="http://schemas.openxmlformats.org/presentationml/2006/ole">
            <mc:AlternateContent xmlns:mc="http://schemas.openxmlformats.org/markup-compatibility/2006">
              <mc:Choice xmlns:v="urn:schemas-microsoft-com:vml" Requires="v">
                <p:oleObj spid="_x0000_s3102" name="" r:id="rId22" imgW="2324100" imgH="393700" progId="Equation.DSMT4">
                  <p:embed/>
                </p:oleObj>
              </mc:Choice>
              <mc:Fallback>
                <p:oleObj name="" r:id="rId22" imgW="2324100" imgH="393700" progId="Equation.DSMT4">
                  <p:embed/>
                  <p:pic>
                    <p:nvPicPr>
                      <p:cNvPr id="0" name="图片 3101"/>
                      <p:cNvPicPr/>
                      <p:nvPr/>
                    </p:nvPicPr>
                    <p:blipFill>
                      <a:blip r:embed="rId23"/>
                      <a:stretch>
                        <a:fillRect/>
                      </a:stretch>
                    </p:blipFill>
                    <p:spPr>
                      <a:xfrm>
                        <a:off x="3379788" y="5500053"/>
                        <a:ext cx="5040312" cy="847725"/>
                      </a:xfrm>
                      <a:prstGeom prst="rect">
                        <a:avLst/>
                      </a:prstGeom>
                      <a:noFill/>
                      <a:ln w="38100">
                        <a:noFill/>
                        <a:miter/>
                      </a:ln>
                    </p:spPr>
                  </p:pic>
                </p:oleObj>
              </mc:Fallback>
            </mc:AlternateContent>
          </a:graphicData>
        </a:graphic>
      </p:graphicFrame>
      <p:sp>
        <p:nvSpPr>
          <p:cNvPr id="8204" name="文本框 27660"/>
          <p:cNvSpPr txBox="1"/>
          <p:nvPr>
            <p:custDataLst>
              <p:tags r:id="rId24"/>
            </p:custDataLst>
          </p:nvPr>
        </p:nvSpPr>
        <p:spPr>
          <a:xfrm>
            <a:off x="1023938" y="5004753"/>
            <a:ext cx="1402080" cy="460375"/>
          </a:xfrm>
          <a:prstGeom prst="rect">
            <a:avLst/>
          </a:prstGeom>
          <a:noFill/>
          <a:ln w="9525">
            <a:noFill/>
          </a:ln>
        </p:spPr>
        <p:txBody>
          <a:bodyPr wrap="none" anchor="t" anchorCtr="0">
            <a:spAutoFit/>
          </a:bodyPr>
          <a:p>
            <a:r>
              <a:rPr lang="zh-CN" altLang="en-US" sz="2400" dirty="0">
                <a:latin typeface="Arial" panose="020B0604020202020204" pitchFamily="34" charset="0"/>
              </a:rPr>
              <a:t>也就是：</a:t>
            </a:r>
            <a:endParaRPr lang="zh-CN" altLang="en-US" sz="24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a:t>
            </a:r>
            <a:r>
              <a:rPr lang="en-US" sz="2800" dirty="0" err="1"/>
              <a:t>9</a:t>
            </a:r>
            <a:r>
              <a:rPr lang="zh-CN" sz="2800" dirty="0" err="1"/>
              <a:t>、</a:t>
            </a:r>
            <a:r>
              <a:rPr sz="2800" dirty="0" err="1"/>
              <a:t>磁场的能量</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3.9.2 </a:t>
            </a:r>
            <a:r>
              <a:rPr sz="2400" b="1" kern="0">
                <a:sym typeface="+mn-ea"/>
              </a:rPr>
              <a:t>磁场的能量密度</a:t>
            </a:r>
            <a:endParaRPr sz="2400" b="1" kern="0">
              <a:sym typeface="+mn-ea"/>
            </a:endParaRPr>
          </a:p>
        </p:txBody>
      </p:sp>
      <p:graphicFrame>
        <p:nvGraphicFramePr>
          <p:cNvPr id="9218" name="对象 28674"/>
          <p:cNvGraphicFramePr>
            <a:graphicFrameLocks noChangeAspect="1"/>
          </p:cNvGraphicFramePr>
          <p:nvPr>
            <p:custDataLst>
              <p:tags r:id="rId10"/>
            </p:custDataLst>
          </p:nvPr>
        </p:nvGraphicFramePr>
        <p:xfrm>
          <a:off x="1278255" y="2258378"/>
          <a:ext cx="2663825" cy="887412"/>
        </p:xfrm>
        <a:graphic>
          <a:graphicData uri="http://schemas.openxmlformats.org/presentationml/2006/ole">
            <mc:AlternateContent xmlns:mc="http://schemas.openxmlformats.org/markup-compatibility/2006">
              <mc:Choice xmlns:v="urn:schemas-microsoft-com:vml" Requires="v">
                <p:oleObj spid="_x0000_s3103" name="" r:id="rId11" imgW="1169035" imgH="393700" progId="Equation.DSMT4">
                  <p:embed/>
                </p:oleObj>
              </mc:Choice>
              <mc:Fallback>
                <p:oleObj name="" r:id="rId11" imgW="1169035" imgH="393700" progId="Equation.DSMT4">
                  <p:embed/>
                  <p:pic>
                    <p:nvPicPr>
                      <p:cNvPr id="0" name="图片 3102"/>
                      <p:cNvPicPr/>
                      <p:nvPr/>
                    </p:nvPicPr>
                    <p:blipFill>
                      <a:blip r:embed="rId12"/>
                      <a:stretch>
                        <a:fillRect/>
                      </a:stretch>
                    </p:blipFill>
                    <p:spPr>
                      <a:xfrm>
                        <a:off x="1278255" y="2258378"/>
                        <a:ext cx="2663825" cy="887412"/>
                      </a:xfrm>
                      <a:prstGeom prst="rect">
                        <a:avLst/>
                      </a:prstGeom>
                      <a:noFill/>
                      <a:ln w="38100">
                        <a:noFill/>
                        <a:miter/>
                      </a:ln>
                    </p:spPr>
                  </p:pic>
                </p:oleObj>
              </mc:Fallback>
            </mc:AlternateContent>
          </a:graphicData>
        </a:graphic>
      </p:graphicFrame>
      <p:sp>
        <p:nvSpPr>
          <p:cNvPr id="9219" name="文本框 28675"/>
          <p:cNvSpPr txBox="1"/>
          <p:nvPr>
            <p:custDataLst>
              <p:tags r:id="rId13"/>
            </p:custDataLst>
          </p:nvPr>
        </p:nvSpPr>
        <p:spPr>
          <a:xfrm>
            <a:off x="1211580" y="1450340"/>
            <a:ext cx="7058025" cy="460375"/>
          </a:xfrm>
          <a:prstGeom prst="rect">
            <a:avLst/>
          </a:prstGeom>
          <a:noFill/>
          <a:ln w="9525">
            <a:noFill/>
          </a:ln>
        </p:spPr>
        <p:txBody>
          <a:bodyPr wrap="none" anchor="t" anchorCtr="0">
            <a:spAutoFit/>
          </a:bodyPr>
          <a:p>
            <a:r>
              <a:rPr lang="zh-CN" altLang="en-US" sz="2400" dirty="0">
                <a:latin typeface="Arial" panose="020B0604020202020204" pitchFamily="34" charset="0"/>
              </a:rPr>
              <a:t>积分空间延伸到无穷远的情况，前一项的积分为</a:t>
            </a:r>
            <a:r>
              <a:rPr lang="en-US" altLang="zh-CN" sz="2400" dirty="0">
                <a:latin typeface="Arial" panose="020B0604020202020204" pitchFamily="34" charset="0"/>
              </a:rPr>
              <a:t>0</a:t>
            </a:r>
            <a:r>
              <a:rPr lang="zh-CN" altLang="en-US" sz="2400" dirty="0">
                <a:latin typeface="Arial" panose="020B0604020202020204" pitchFamily="34" charset="0"/>
              </a:rPr>
              <a:t>，</a:t>
            </a:r>
            <a:endParaRPr lang="zh-CN" altLang="en-US" sz="2400" dirty="0">
              <a:latin typeface="Arial" panose="020B0604020202020204" pitchFamily="34" charset="0"/>
            </a:endParaRPr>
          </a:p>
        </p:txBody>
      </p:sp>
      <p:sp>
        <p:nvSpPr>
          <p:cNvPr id="9220" name="矩形 28676"/>
          <p:cNvSpPr/>
          <p:nvPr>
            <p:custDataLst>
              <p:tags r:id="rId14"/>
            </p:custDataLst>
          </p:nvPr>
        </p:nvSpPr>
        <p:spPr>
          <a:xfrm>
            <a:off x="738505" y="3287078"/>
            <a:ext cx="9144000" cy="0"/>
          </a:xfrm>
          <a:prstGeom prst="rect">
            <a:avLst/>
          </a:prstGeom>
          <a:noFill/>
          <a:ln w="9525">
            <a:noFill/>
          </a:ln>
        </p:spPr>
        <p:txBody>
          <a:bodyPr anchor="t" anchorCtr="0"/>
          <a:p>
            <a:endParaRPr lang="zh-CN" altLang="en-US" sz="2800">
              <a:latin typeface="Arial" panose="020B0604020202020204" pitchFamily="34" charset="0"/>
            </a:endParaRPr>
          </a:p>
        </p:txBody>
      </p:sp>
      <p:graphicFrame>
        <p:nvGraphicFramePr>
          <p:cNvPr id="9221" name="对象 28677"/>
          <p:cNvGraphicFramePr>
            <a:graphicFrameLocks noChangeAspect="1"/>
          </p:cNvGraphicFramePr>
          <p:nvPr>
            <p:custDataLst>
              <p:tags r:id="rId15"/>
            </p:custDataLst>
          </p:nvPr>
        </p:nvGraphicFramePr>
        <p:xfrm>
          <a:off x="6390005" y="2277428"/>
          <a:ext cx="3024188" cy="917575"/>
        </p:xfrm>
        <a:graphic>
          <a:graphicData uri="http://schemas.openxmlformats.org/presentationml/2006/ole">
            <mc:AlternateContent xmlns:mc="http://schemas.openxmlformats.org/markup-compatibility/2006">
              <mc:Choice xmlns:v="urn:schemas-microsoft-com:vml" Requires="v">
                <p:oleObj spid="_x0000_s3104" name="" r:id="rId16" imgW="1283970" imgH="394335" progId="Equation.DSMT4">
                  <p:embed/>
                </p:oleObj>
              </mc:Choice>
              <mc:Fallback>
                <p:oleObj name="" r:id="rId16" imgW="1283970" imgH="394335" progId="Equation.DSMT4">
                  <p:embed/>
                  <p:pic>
                    <p:nvPicPr>
                      <p:cNvPr id="0" name="图片 3103"/>
                      <p:cNvPicPr/>
                      <p:nvPr/>
                    </p:nvPicPr>
                    <p:blipFill>
                      <a:blip r:embed="rId17"/>
                      <a:stretch>
                        <a:fillRect/>
                      </a:stretch>
                    </p:blipFill>
                    <p:spPr>
                      <a:xfrm>
                        <a:off x="6390005" y="2277428"/>
                        <a:ext cx="3024188" cy="917575"/>
                      </a:xfrm>
                      <a:prstGeom prst="rect">
                        <a:avLst/>
                      </a:prstGeom>
                      <a:noFill/>
                      <a:ln w="38100">
                        <a:noFill/>
                        <a:miter/>
                      </a:ln>
                    </p:spPr>
                  </p:pic>
                </p:oleObj>
              </mc:Fallback>
            </mc:AlternateContent>
          </a:graphicData>
        </a:graphic>
      </p:graphicFrame>
      <p:sp>
        <p:nvSpPr>
          <p:cNvPr id="9222" name="矩形 28678"/>
          <p:cNvSpPr/>
          <p:nvPr>
            <p:custDataLst>
              <p:tags r:id="rId18"/>
            </p:custDataLst>
          </p:nvPr>
        </p:nvSpPr>
        <p:spPr>
          <a:xfrm>
            <a:off x="4415155" y="2330292"/>
            <a:ext cx="2096135" cy="829945"/>
          </a:xfrm>
          <a:prstGeom prst="rect">
            <a:avLst/>
          </a:prstGeom>
          <a:noFill/>
          <a:ln w="9525">
            <a:noFill/>
          </a:ln>
        </p:spPr>
        <p:txBody>
          <a:bodyPr wrap="none" anchor="ctr" anchorCtr="0">
            <a:spAutoFit/>
          </a:bodyPr>
          <a:p>
            <a:r>
              <a:rPr lang="zh-CN" altLang="en-US" sz="2400" dirty="0">
                <a:latin typeface="Arial" panose="020B0604020202020204" pitchFamily="34" charset="0"/>
              </a:rPr>
              <a:t>定义磁场的</a:t>
            </a:r>
            <a:endParaRPr lang="zh-CN" altLang="en-US" sz="2400" dirty="0">
              <a:latin typeface="Arial" panose="020B0604020202020204" pitchFamily="34" charset="0"/>
            </a:endParaRPr>
          </a:p>
          <a:p>
            <a:r>
              <a:rPr lang="zh-CN" altLang="en-US" sz="2400" dirty="0">
                <a:latin typeface="Arial" panose="020B0604020202020204" pitchFamily="34" charset="0"/>
              </a:rPr>
              <a:t>能量密度为： </a:t>
            </a:r>
            <a:endParaRPr lang="zh-CN" altLang="en-US" sz="2400" dirty="0">
              <a:latin typeface="Arial" panose="020B0604020202020204" pitchFamily="34" charset="0"/>
            </a:endParaRPr>
          </a:p>
        </p:txBody>
      </p:sp>
      <p:sp>
        <p:nvSpPr>
          <p:cNvPr id="9223" name="矩形 28679"/>
          <p:cNvSpPr/>
          <p:nvPr>
            <p:custDataLst>
              <p:tags r:id="rId19"/>
            </p:custDataLst>
          </p:nvPr>
        </p:nvSpPr>
        <p:spPr>
          <a:xfrm>
            <a:off x="738505" y="3258503"/>
            <a:ext cx="9144000" cy="0"/>
          </a:xfrm>
          <a:prstGeom prst="rect">
            <a:avLst/>
          </a:prstGeom>
          <a:noFill/>
          <a:ln w="9525">
            <a:noFill/>
          </a:ln>
        </p:spPr>
        <p:txBody>
          <a:bodyPr anchor="t" anchorCtr="0"/>
          <a:p>
            <a:endParaRPr lang="zh-CN" altLang="en-US" sz="2800">
              <a:latin typeface="Arial" panose="020B0604020202020204" pitchFamily="34" charset="0"/>
            </a:endParaRPr>
          </a:p>
        </p:txBody>
      </p:sp>
      <p:graphicFrame>
        <p:nvGraphicFramePr>
          <p:cNvPr id="9224" name="对象 28680"/>
          <p:cNvGraphicFramePr>
            <a:graphicFrameLocks noChangeAspect="1"/>
          </p:cNvGraphicFramePr>
          <p:nvPr>
            <p:custDataLst>
              <p:tags r:id="rId20"/>
            </p:custDataLst>
          </p:nvPr>
        </p:nvGraphicFramePr>
        <p:xfrm>
          <a:off x="4414838" y="4267518"/>
          <a:ext cx="2879725" cy="1117600"/>
        </p:xfrm>
        <a:graphic>
          <a:graphicData uri="http://schemas.openxmlformats.org/presentationml/2006/ole">
            <mc:AlternateContent xmlns:mc="http://schemas.openxmlformats.org/markup-compatibility/2006">
              <mc:Choice xmlns:v="urn:schemas-microsoft-com:vml" Requires="v">
                <p:oleObj spid="_x0000_s3101" name="" r:id="rId21" imgW="1156335" imgH="444500" progId="Equation.DSMT4">
                  <p:embed/>
                </p:oleObj>
              </mc:Choice>
              <mc:Fallback>
                <p:oleObj name="" r:id="rId21" imgW="1156335" imgH="444500" progId="Equation.DSMT4">
                  <p:embed/>
                  <p:pic>
                    <p:nvPicPr>
                      <p:cNvPr id="0" name="图片 3100"/>
                      <p:cNvPicPr/>
                      <p:nvPr/>
                    </p:nvPicPr>
                    <p:blipFill>
                      <a:blip r:embed="rId22"/>
                      <a:stretch>
                        <a:fillRect/>
                      </a:stretch>
                    </p:blipFill>
                    <p:spPr>
                      <a:xfrm>
                        <a:off x="4414838" y="4267518"/>
                        <a:ext cx="2879725" cy="1117600"/>
                      </a:xfrm>
                      <a:prstGeom prst="rect">
                        <a:avLst/>
                      </a:prstGeom>
                      <a:noFill/>
                      <a:ln w="38100">
                        <a:noFill/>
                        <a:miter/>
                      </a:ln>
                    </p:spPr>
                  </p:pic>
                </p:oleObj>
              </mc:Fallback>
            </mc:AlternateContent>
          </a:graphicData>
        </a:graphic>
      </p:graphicFrame>
      <p:sp>
        <p:nvSpPr>
          <p:cNvPr id="9225" name="矩形 28681"/>
          <p:cNvSpPr/>
          <p:nvPr>
            <p:custDataLst>
              <p:tags r:id="rId23"/>
            </p:custDataLst>
          </p:nvPr>
        </p:nvSpPr>
        <p:spPr>
          <a:xfrm>
            <a:off x="1211580" y="3551397"/>
            <a:ext cx="7193280" cy="460375"/>
          </a:xfrm>
          <a:prstGeom prst="rect">
            <a:avLst/>
          </a:prstGeom>
          <a:noFill/>
          <a:ln w="9525">
            <a:noFill/>
          </a:ln>
        </p:spPr>
        <p:txBody>
          <a:bodyPr wrap="none" anchor="ctr" anchorCtr="0">
            <a:spAutoFit/>
          </a:bodyPr>
          <a:p>
            <a:r>
              <a:rPr lang="zh-CN" altLang="en-US" sz="2400" dirty="0">
                <a:latin typeface="Arial" panose="020B0604020202020204" pitchFamily="34" charset="0"/>
              </a:rPr>
              <a:t>在均匀、线性和各向同性的磁介质中，上式可表示为</a:t>
            </a:r>
            <a:endParaRPr lang="zh-CN" altLang="en-US" sz="2400" dirty="0">
              <a:latin typeface="Arial" panose="020B0604020202020204" pitchFamily="34" charset="0"/>
            </a:endParaRPr>
          </a:p>
        </p:txBody>
      </p:sp>
      <p:sp>
        <p:nvSpPr>
          <p:cNvPr id="9226" name="矩形 28682"/>
          <p:cNvSpPr/>
          <p:nvPr>
            <p:custDataLst>
              <p:tags r:id="rId24"/>
            </p:custDataLst>
          </p:nvPr>
        </p:nvSpPr>
        <p:spPr>
          <a:xfrm>
            <a:off x="865505" y="3414078"/>
            <a:ext cx="9144000" cy="0"/>
          </a:xfrm>
          <a:prstGeom prst="rect">
            <a:avLst/>
          </a:prstGeom>
          <a:noFill/>
          <a:ln w="9525">
            <a:noFill/>
          </a:ln>
        </p:spPr>
        <p:txBody>
          <a:bodyPr anchor="t" anchorCtr="0"/>
          <a:p>
            <a:endParaRPr lang="zh-CN" altLang="en-US" sz="2800">
              <a:latin typeface="Arial" panose="020B0604020202020204" pitchFamily="34"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3.10.1 </a:t>
            </a:r>
            <a:r>
              <a:rPr sz="2400" b="1" kern="0">
                <a:sym typeface="+mn-ea"/>
              </a:rPr>
              <a:t>无线输电系统中互感器的科学计算</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strike="noStrike" noProof="1" dirty="0">
                <a:effectLst/>
                <a:latin typeface="+mn-ea"/>
                <a:cs typeface="+mn-ea"/>
              </a:rPr>
              <a:t>    </a:t>
            </a:r>
            <a:r>
              <a:rPr lang="zh-CN" altLang="en-US" sz="2400" strike="noStrike" noProof="1" dirty="0">
                <a:effectLst/>
                <a:latin typeface="+mn-ea"/>
                <a:cs typeface="+mn-ea"/>
              </a:rPr>
              <a:t>无线输电系统是指不经过电缆将电能从发电装置传送到接收端的技术。作为一种特殊的输电方式，它是利用无线电传输电力能量。如下图所示，这种输电系统需要输入端口和接收端口进行交-直流转换，无线输电的部件是通过线圈1和线圈2的互感来完成的。</a:t>
            </a:r>
            <a:endParaRPr lang="zh-CN" altLang="en-US" sz="2400" strike="noStrike" noProof="1" dirty="0">
              <a:effectLst/>
              <a:latin typeface="+mn-ea"/>
              <a:cs typeface="+mn-ea"/>
            </a:endParaRPr>
          </a:p>
        </p:txBody>
      </p:sp>
      <p:pic>
        <p:nvPicPr>
          <p:cNvPr id="101" name="图片 100"/>
          <p:cNvPicPr>
            <a:picLocks noChangeAspect="1"/>
          </p:cNvPicPr>
          <p:nvPr/>
        </p:nvPicPr>
        <p:blipFill>
          <a:blip r:embed="rId11"/>
          <a:stretch>
            <a:fillRect/>
          </a:stretch>
        </p:blipFill>
        <p:spPr>
          <a:xfrm>
            <a:off x="5690235" y="3054350"/>
            <a:ext cx="5081270" cy="3261995"/>
          </a:xfrm>
          <a:prstGeom prst="rect">
            <a:avLst/>
          </a:prstGeom>
          <a:noFill/>
          <a:ln w="9525">
            <a:noFill/>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3.10.1 </a:t>
            </a:r>
            <a:r>
              <a:rPr sz="2400" b="1" kern="0">
                <a:sym typeface="+mn-ea"/>
              </a:rPr>
              <a:t>无线输电系统中互感器的科学计算</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effectLst/>
                <a:latin typeface="+mn-ea"/>
                <a:cs typeface="+mn-ea"/>
              </a:rPr>
              <a:t>设两个相互平行且共轴的圆线圈，其半径分别为</a:t>
            </a:r>
            <a:r>
              <a:rPr lang="zh-CN" altLang="en-US" sz="2400" i="1" strike="noStrike" noProof="1" dirty="0">
                <a:effectLst/>
                <a:latin typeface="Times New Roman" panose="02020603050405020304" charset="0"/>
                <a:cs typeface="Times New Roman" panose="02020603050405020304" charset="0"/>
              </a:rPr>
              <a:t>a</a:t>
            </a:r>
            <a:r>
              <a:rPr sz="2400" strike="noStrike" noProof="1" dirty="0">
                <a:effectLst/>
                <a:latin typeface="+mn-ea"/>
                <a:cs typeface="+mn-ea"/>
              </a:rPr>
              <a:t>和</a:t>
            </a:r>
            <a:r>
              <a:rPr lang="zh-CN" altLang="en-US" sz="2400" i="1" strike="noStrike" noProof="1" dirty="0">
                <a:effectLst/>
                <a:latin typeface="Times New Roman" panose="02020603050405020304" charset="0"/>
                <a:cs typeface="Times New Roman" panose="02020603050405020304" charset="0"/>
              </a:rPr>
              <a:t>b</a:t>
            </a:r>
            <a:r>
              <a:rPr sz="2400" strike="noStrike" noProof="1" dirty="0">
                <a:effectLst/>
                <a:latin typeface="+mn-ea"/>
                <a:cs typeface="+mn-ea"/>
              </a:rPr>
              <a:t>，中心间距为</a:t>
            </a:r>
            <a:r>
              <a:rPr lang="zh-CN" altLang="en-US" sz="2400" i="1" strike="noStrike" noProof="1" dirty="0">
                <a:effectLst/>
                <a:latin typeface="Times New Roman" panose="02020603050405020304" charset="0"/>
                <a:cs typeface="Times New Roman" panose="02020603050405020304" charset="0"/>
              </a:rPr>
              <a:t>d</a:t>
            </a:r>
            <a:r>
              <a:rPr sz="2400" strike="noStrike" noProof="1" dirty="0">
                <a:effectLst/>
                <a:latin typeface="+mn-ea"/>
                <a:cs typeface="+mn-ea"/>
              </a:rPr>
              <a:t>。</a:t>
            </a:r>
            <a:endParaRPr sz="2400" strike="noStrike" noProof="1" dirty="0">
              <a:effectLst/>
              <a:latin typeface="+mn-ea"/>
              <a:cs typeface="+mn-ea"/>
            </a:endParaRPr>
          </a:p>
          <a:p>
            <a:pPr marL="0" indent="0">
              <a:lnSpc>
                <a:spcPct val="150000"/>
              </a:lnSpc>
              <a:spcBef>
                <a:spcPts val="0"/>
              </a:spcBef>
              <a:buNone/>
            </a:pPr>
            <a:r>
              <a:rPr lang="zh-CN" sz="2400" strike="noStrike" noProof="1" dirty="0">
                <a:effectLst/>
                <a:latin typeface="+mn-ea"/>
                <a:cs typeface="+mn-ea"/>
              </a:rPr>
              <a:t>采用</a:t>
            </a:r>
            <a:r>
              <a:rPr lang="en-US" altLang="zh-CN" sz="2400" strike="noStrike" noProof="1" dirty="0">
                <a:effectLst/>
                <a:latin typeface="+mn-ea"/>
                <a:cs typeface="+mn-ea"/>
              </a:rPr>
              <a:t>3.8.1</a:t>
            </a:r>
            <a:r>
              <a:rPr lang="zh-CN" altLang="en-US" sz="2400" strike="noStrike" noProof="1" dirty="0">
                <a:effectLst/>
                <a:latin typeface="+mn-ea"/>
                <a:cs typeface="+mn-ea"/>
              </a:rPr>
              <a:t>小节中的诺埃曼公式可计算互感：</a:t>
            </a:r>
            <a:endParaRPr lang="zh-CN" altLang="en-US" sz="2400" strike="noStrike" noProof="1" dirty="0">
              <a:effectLst/>
              <a:latin typeface="+mn-ea"/>
              <a:cs typeface="+mn-ea"/>
            </a:endParaRPr>
          </a:p>
        </p:txBody>
      </p:sp>
      <p:pic>
        <p:nvPicPr>
          <p:cNvPr id="7" name="图片 6"/>
          <p:cNvPicPr>
            <a:picLocks noChangeAspect="1"/>
          </p:cNvPicPr>
          <p:nvPr>
            <p:custDataLst>
              <p:tags r:id="rId11"/>
            </p:custDataLst>
          </p:nvPr>
        </p:nvPicPr>
        <p:blipFill>
          <a:blip r:embed="rId12"/>
          <a:stretch>
            <a:fillRect/>
          </a:stretch>
        </p:blipFill>
        <p:spPr>
          <a:xfrm>
            <a:off x="9008745" y="2590165"/>
            <a:ext cx="2867660" cy="2714625"/>
          </a:xfrm>
          <a:prstGeom prst="rect">
            <a:avLst/>
          </a:prstGeom>
        </p:spPr>
      </p:pic>
      <p:graphicFrame>
        <p:nvGraphicFramePr>
          <p:cNvPr id="16" name="对象 15">
            <a:hlinkClick r:id="" action="ppaction://ole?verb="/>
          </p:cNvPr>
          <p:cNvGraphicFramePr>
            <a:graphicFrameLocks noChangeAspect="1"/>
          </p:cNvGraphicFramePr>
          <p:nvPr/>
        </p:nvGraphicFramePr>
        <p:xfrm>
          <a:off x="857024" y="3443415"/>
          <a:ext cx="7812405" cy="1007745"/>
        </p:xfrm>
        <a:graphic>
          <a:graphicData uri="http://schemas.openxmlformats.org/presentationml/2006/ole">
            <mc:AlternateContent xmlns:mc="http://schemas.openxmlformats.org/markup-compatibility/2006">
              <mc:Choice xmlns:v="urn:schemas-microsoft-com:vml" Requires="v">
                <p:oleObj spid="_x0000_s1025" name="" r:id="rId13" imgW="4330700" imgH="558800" progId="Equation.DSMT4">
                  <p:embed/>
                </p:oleObj>
              </mc:Choice>
              <mc:Fallback>
                <p:oleObj name="" r:id="rId13" imgW="4330700" imgH="558800" progId="Equation.DSMT4">
                  <p:embed/>
                  <p:pic>
                    <p:nvPicPr>
                      <p:cNvPr id="0" name="图片 1024"/>
                      <p:cNvPicPr/>
                      <p:nvPr/>
                    </p:nvPicPr>
                    <p:blipFill>
                      <a:blip r:embed="rId14"/>
                      <a:stretch>
                        <a:fillRect/>
                      </a:stretch>
                    </p:blipFill>
                    <p:spPr>
                      <a:xfrm>
                        <a:off x="857024" y="3443415"/>
                        <a:ext cx="7812405" cy="100774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3.10.1 </a:t>
            </a:r>
            <a:r>
              <a:rPr sz="2400" b="1" kern="0">
                <a:sym typeface="+mn-ea"/>
              </a:rPr>
              <a:t>无线输电系统中互感器的科学计算</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sz="2400" strike="noStrike" noProof="1" dirty="0">
                <a:effectLst/>
                <a:latin typeface="+mn-ea"/>
                <a:cs typeface="+mn-ea"/>
              </a:rPr>
              <a:t>若</a:t>
            </a:r>
            <a:r>
              <a:rPr lang="zh-CN" altLang="en-US" sz="2400" i="1" strike="noStrike" noProof="1" dirty="0">
                <a:effectLst/>
                <a:latin typeface="Times New Roman" panose="02020603050405020304" charset="0"/>
                <a:cs typeface="Times New Roman" panose="02020603050405020304" charset="0"/>
              </a:rPr>
              <a:t>a</a:t>
            </a:r>
            <a:r>
              <a:rPr lang="zh-CN" altLang="en-US" sz="2400" strike="noStrike" noProof="1" dirty="0">
                <a:effectLst/>
                <a:latin typeface="+mn-ea"/>
                <a:cs typeface="+mn-ea"/>
              </a:rPr>
              <a:t>和</a:t>
            </a:r>
            <a:r>
              <a:rPr lang="zh-CN" altLang="en-US" sz="2400" i="1" strike="noStrike" noProof="1" dirty="0">
                <a:effectLst/>
                <a:latin typeface="Times New Roman" panose="02020603050405020304" charset="0"/>
                <a:cs typeface="Times New Roman" panose="02020603050405020304" charset="0"/>
              </a:rPr>
              <a:t>b</a:t>
            </a:r>
            <a:r>
              <a:rPr lang="zh-CN" altLang="en-US" sz="2400" strike="noStrike" noProof="1" dirty="0">
                <a:effectLst/>
                <a:latin typeface="+mn-ea"/>
                <a:cs typeface="+mn-ea"/>
              </a:rPr>
              <a:t>远小于</a:t>
            </a:r>
            <a:r>
              <a:rPr lang="zh-CN" altLang="en-US" sz="2400" i="1" strike="noStrike" noProof="1" dirty="0">
                <a:effectLst/>
                <a:latin typeface="Times New Roman" panose="02020603050405020304" charset="0"/>
                <a:cs typeface="Times New Roman" panose="02020603050405020304" charset="0"/>
              </a:rPr>
              <a:t>d</a:t>
            </a:r>
            <a:r>
              <a:rPr lang="zh-CN" altLang="en-US" sz="2400" strike="noStrike" noProof="1" dirty="0">
                <a:effectLst/>
                <a:latin typeface="+mn-ea"/>
                <a:cs typeface="+mn-ea"/>
              </a:rPr>
              <a:t>时，可采用近似方法计算。</a:t>
            </a: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由磁偶极子矢量势的相关知识，当半径为</a:t>
            </a:r>
            <a:r>
              <a:rPr lang="zh-CN" altLang="en-US" sz="2400" i="1" strike="noStrike" noProof="1" dirty="0">
                <a:effectLst/>
                <a:latin typeface="Times New Roman" panose="02020603050405020304" charset="0"/>
                <a:cs typeface="Times New Roman" panose="02020603050405020304" charset="0"/>
              </a:rPr>
              <a:t>a</a:t>
            </a:r>
            <a:r>
              <a:rPr lang="zh-CN" altLang="en-US" sz="2400" strike="noStrike" noProof="1" dirty="0">
                <a:effectLst/>
                <a:latin typeface="+mn-ea"/>
                <a:cs typeface="+mn-ea"/>
              </a:rPr>
              <a:t>的小线圈中通有电流</a:t>
            </a:r>
            <a:r>
              <a:rPr lang="zh-CN" altLang="en-US" sz="2400" i="1" strike="noStrike" noProof="1" dirty="0">
                <a:effectLst/>
                <a:latin typeface="Times New Roman" panose="02020603050405020304" charset="0"/>
                <a:cs typeface="Times New Roman" panose="02020603050405020304" charset="0"/>
              </a:rPr>
              <a:t>I</a:t>
            </a:r>
            <a:r>
              <a:rPr lang="zh-CN" altLang="en-US" sz="2400" strike="noStrike" noProof="1" dirty="0">
                <a:effectLst/>
                <a:latin typeface="+mn-ea"/>
                <a:cs typeface="+mn-ea"/>
              </a:rPr>
              <a:t>时，在远区的矢势为：</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在半径为</a:t>
            </a:r>
            <a:r>
              <a:rPr lang="zh-CN" altLang="en-US" sz="2400" i="1" strike="noStrike" noProof="1" dirty="0">
                <a:effectLst/>
                <a:latin typeface="Times New Roman" panose="02020603050405020304" charset="0"/>
                <a:cs typeface="Times New Roman" panose="02020603050405020304" charset="0"/>
              </a:rPr>
              <a:t>b</a:t>
            </a:r>
            <a:r>
              <a:rPr lang="zh-CN" altLang="en-US" sz="2400" strike="noStrike" noProof="1" dirty="0">
                <a:effectLst/>
                <a:latin typeface="+mn-ea"/>
                <a:cs typeface="+mn-ea"/>
              </a:rPr>
              <a:t>的线圈上，</a:t>
            </a:r>
            <a:r>
              <a:rPr lang="en-US" altLang="zh-CN" sz="2400" strike="noStrike" noProof="1" dirty="0">
                <a:effectLst/>
                <a:latin typeface="+mn-ea"/>
                <a:cs typeface="+mn-ea"/>
              </a:rPr>
              <a:t> </a:t>
            </a:r>
            <a:r>
              <a:rPr lang="zh-CN" altLang="en-US" sz="2400" strike="noStrike" noProof="1" dirty="0">
                <a:effectLst/>
                <a:latin typeface="+mn-ea"/>
                <a:cs typeface="+mn-ea"/>
              </a:rPr>
              <a:t>的值近似为常数，故：</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式中</a:t>
            </a:r>
            <a:r>
              <a:rPr lang="en-US" altLang="zh-CN" sz="2400" strike="noStrike" noProof="1" dirty="0">
                <a:effectLst/>
                <a:latin typeface="+mn-ea"/>
                <a:cs typeface="+mn-ea"/>
              </a:rPr>
              <a:t>            </a:t>
            </a:r>
            <a:r>
              <a:rPr lang="zh-CN" altLang="en-US" sz="2400" dirty="0">
                <a:effectLst/>
                <a:latin typeface="+mn-ea"/>
                <a:cs typeface="+mn-ea"/>
                <a:sym typeface="+mn-ea"/>
              </a:rPr>
              <a:t>，</a:t>
            </a:r>
            <a:r>
              <a:rPr lang="zh-CN" altLang="en-US" sz="2400" strike="noStrike" noProof="1" dirty="0">
                <a:effectLst/>
                <a:latin typeface="+mn-ea"/>
                <a:cs typeface="+mn-ea"/>
              </a:rPr>
              <a:t>因此：</a:t>
            </a:r>
            <a:endParaRPr lang="zh-CN" altLang="en-US" sz="2400" strike="noStrike" noProof="1" dirty="0">
              <a:effectLst/>
              <a:latin typeface="+mn-ea"/>
              <a:cs typeface="+mn-ea"/>
            </a:endParaRPr>
          </a:p>
        </p:txBody>
      </p:sp>
      <p:graphicFrame>
        <p:nvGraphicFramePr>
          <p:cNvPr id="4" name="对象 3">
            <a:hlinkClick r:id="" action="ppaction://ole?verb="/>
          </p:cNvPr>
          <p:cNvGraphicFramePr>
            <a:graphicFrameLocks noChangeAspect="1"/>
          </p:cNvGraphicFramePr>
          <p:nvPr/>
        </p:nvGraphicFramePr>
        <p:xfrm>
          <a:off x="5106670" y="2571433"/>
          <a:ext cx="2520000" cy="792000"/>
        </p:xfrm>
        <a:graphic>
          <a:graphicData uri="http://schemas.openxmlformats.org/presentationml/2006/ole">
            <mc:AlternateContent xmlns:mc="http://schemas.openxmlformats.org/markup-compatibility/2006">
              <mc:Choice xmlns:v="urn:schemas-microsoft-com:vml" Requires="v">
                <p:oleObj spid="_x0000_s2049" name="" r:id="rId11" imgW="1333500" imgH="419100" progId="Equation.DSMT4">
                  <p:embed/>
                </p:oleObj>
              </mc:Choice>
              <mc:Fallback>
                <p:oleObj name="" r:id="rId11" imgW="1333500" imgH="419100" progId="Equation.DSMT4">
                  <p:embed/>
                  <p:pic>
                    <p:nvPicPr>
                      <p:cNvPr id="0" name="图片 2048"/>
                      <p:cNvPicPr/>
                      <p:nvPr/>
                    </p:nvPicPr>
                    <p:blipFill>
                      <a:blip r:embed="rId12"/>
                      <a:stretch>
                        <a:fillRect/>
                      </a:stretch>
                    </p:blipFill>
                    <p:spPr>
                      <a:xfrm>
                        <a:off x="5106670" y="2571433"/>
                        <a:ext cx="2520000" cy="79200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3687445" y="3650298"/>
          <a:ext cx="288000" cy="384000"/>
        </p:xfrm>
        <a:graphic>
          <a:graphicData uri="http://schemas.openxmlformats.org/presentationml/2006/ole">
            <mc:AlternateContent xmlns:mc="http://schemas.openxmlformats.org/markup-compatibility/2006">
              <mc:Choice xmlns:v="urn:schemas-microsoft-com:vml" Requires="v">
                <p:oleObj spid="_x0000_s2050" name="" r:id="rId13" imgW="152400" imgH="203200" progId="Equation.DSMT4">
                  <p:embed/>
                </p:oleObj>
              </mc:Choice>
              <mc:Fallback>
                <p:oleObj name="" r:id="rId13" imgW="152400" imgH="203200" progId="Equation.DSMT4">
                  <p:embed/>
                  <p:pic>
                    <p:nvPicPr>
                      <p:cNvPr id="0" name="图片 2049"/>
                      <p:cNvPicPr/>
                      <p:nvPr/>
                    </p:nvPicPr>
                    <p:blipFill>
                      <a:blip r:embed="rId14"/>
                      <a:stretch>
                        <a:fillRect/>
                      </a:stretch>
                    </p:blipFill>
                    <p:spPr>
                      <a:xfrm>
                        <a:off x="3687445" y="3650298"/>
                        <a:ext cx="288000" cy="384000"/>
                      </a:xfrm>
                      <a:prstGeom prst="rect">
                        <a:avLst/>
                      </a:prstGeom>
                    </p:spPr>
                  </p:pic>
                </p:oleObj>
              </mc:Fallback>
            </mc:AlternateContent>
          </a:graphicData>
        </a:graphic>
      </p:graphicFrame>
      <p:graphicFrame>
        <p:nvGraphicFramePr>
          <p:cNvPr id="17" name="对象 16">
            <a:hlinkClick r:id="" action="ppaction://ole?verb="/>
          </p:cNvPr>
          <p:cNvGraphicFramePr>
            <a:graphicFrameLocks noChangeAspect="1"/>
          </p:cNvGraphicFramePr>
          <p:nvPr/>
        </p:nvGraphicFramePr>
        <p:xfrm>
          <a:off x="3844925" y="4033838"/>
          <a:ext cx="5154545" cy="756000"/>
        </p:xfrm>
        <a:graphic>
          <a:graphicData uri="http://schemas.openxmlformats.org/presentationml/2006/ole">
            <mc:AlternateContent xmlns:mc="http://schemas.openxmlformats.org/markup-compatibility/2006">
              <mc:Choice xmlns:v="urn:schemas-microsoft-com:vml" Requires="v">
                <p:oleObj spid="_x0000_s2051" name="" r:id="rId15" imgW="2857500" imgH="419100" progId="Equation.DSMT4">
                  <p:embed/>
                </p:oleObj>
              </mc:Choice>
              <mc:Fallback>
                <p:oleObj name="" r:id="rId15" imgW="2857500" imgH="419100" progId="Equation.DSMT4">
                  <p:embed/>
                  <p:pic>
                    <p:nvPicPr>
                      <p:cNvPr id="0" name="图片 2050"/>
                      <p:cNvPicPr/>
                      <p:nvPr/>
                    </p:nvPicPr>
                    <p:blipFill>
                      <a:blip r:embed="rId16"/>
                      <a:stretch>
                        <a:fillRect/>
                      </a:stretch>
                    </p:blipFill>
                    <p:spPr>
                      <a:xfrm>
                        <a:off x="3844925" y="4033838"/>
                        <a:ext cx="5154545" cy="756000"/>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1549083" y="4623753"/>
          <a:ext cx="1820118" cy="720000"/>
        </p:xfrm>
        <a:graphic>
          <a:graphicData uri="http://schemas.openxmlformats.org/presentationml/2006/ole">
            <mc:AlternateContent xmlns:mc="http://schemas.openxmlformats.org/markup-compatibility/2006">
              <mc:Choice xmlns:v="urn:schemas-microsoft-com:vml" Requires="v">
                <p:oleObj spid="_x0000_s2052" name="" r:id="rId17" imgW="1091565" imgH="431800" progId="Equation.DSMT4">
                  <p:embed/>
                </p:oleObj>
              </mc:Choice>
              <mc:Fallback>
                <p:oleObj name="" r:id="rId17" imgW="1091565" imgH="431800" progId="Equation.DSMT4">
                  <p:embed/>
                  <p:pic>
                    <p:nvPicPr>
                      <p:cNvPr id="0" name="图片 2051"/>
                      <p:cNvPicPr/>
                      <p:nvPr/>
                    </p:nvPicPr>
                    <p:blipFill>
                      <a:blip r:embed="rId18"/>
                      <a:stretch>
                        <a:fillRect/>
                      </a:stretch>
                    </p:blipFill>
                    <p:spPr>
                      <a:xfrm>
                        <a:off x="1549083" y="4623753"/>
                        <a:ext cx="1820118" cy="720000"/>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nvGraphicFramePr>
        <p:xfrm>
          <a:off x="5027295" y="5035550"/>
          <a:ext cx="2789476" cy="936000"/>
        </p:xfrm>
        <a:graphic>
          <a:graphicData uri="http://schemas.openxmlformats.org/presentationml/2006/ole">
            <mc:AlternateContent xmlns:mc="http://schemas.openxmlformats.org/markup-compatibility/2006">
              <mc:Choice xmlns:v="urn:schemas-microsoft-com:vml" Requires="v">
                <p:oleObj spid="_x0000_s2053" name="" r:id="rId19" imgW="1625600" imgH="545465" progId="Equation.DSMT4">
                  <p:embed/>
                </p:oleObj>
              </mc:Choice>
              <mc:Fallback>
                <p:oleObj name="" r:id="rId19" imgW="1625600" imgH="545465" progId="Equation.DSMT4">
                  <p:embed/>
                  <p:pic>
                    <p:nvPicPr>
                      <p:cNvPr id="0" name="图片 2052"/>
                      <p:cNvPicPr/>
                      <p:nvPr/>
                    </p:nvPicPr>
                    <p:blipFill>
                      <a:blip r:embed="rId20"/>
                      <a:stretch>
                        <a:fillRect/>
                      </a:stretch>
                    </p:blipFill>
                    <p:spPr>
                      <a:xfrm>
                        <a:off x="5027295" y="5035550"/>
                        <a:ext cx="2789476" cy="936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3.1</a:t>
            </a:r>
            <a:r>
              <a:rPr lang="zh-CN" sz="2800" dirty="0" err="1"/>
              <a:t>、</a:t>
            </a:r>
            <a:r>
              <a:rPr sz="2800" dirty="0" err="1"/>
              <a:t>电流密度和电荷守恒</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3.1.3 </a:t>
            </a:r>
            <a:r>
              <a:rPr sz="2400" b="1" kern="0">
                <a:sym typeface="+mn-ea"/>
              </a:rPr>
              <a:t>电动势</a:t>
            </a:r>
            <a:endParaRPr sz="2400" b="1" kern="0">
              <a:sym typeface="+mn-ea"/>
            </a:endParaRPr>
          </a:p>
        </p:txBody>
      </p:sp>
      <p:sp>
        <p:nvSpPr>
          <p:cNvPr id="2" name="文本框 1"/>
          <p:cNvSpPr txBox="1"/>
          <p:nvPr/>
        </p:nvSpPr>
        <p:spPr>
          <a:xfrm>
            <a:off x="1058545" y="1510665"/>
            <a:ext cx="9930765" cy="1420495"/>
          </a:xfrm>
          <a:prstGeom prst="rect">
            <a:avLst/>
          </a:prstGeom>
          <a:noFill/>
        </p:spPr>
        <p:txBody>
          <a:bodyPr wrap="square" rtlCol="0" anchor="t">
            <a:spAutoFit/>
          </a:bodyPr>
          <a:p>
            <a:pPr>
              <a:lnSpc>
                <a:spcPct val="120000"/>
              </a:lnSpc>
            </a:pPr>
            <a:r>
              <a:rPr lang="zh-CN" altLang="en-US" sz="2400"/>
              <a:t>稳恒电流是电流的大小及其正或负都不随时间而变化的电流，即直流电流。导体中要维持一个稳恒的电流就必须与直流电源相接，亦即必须有外源作用。</a:t>
            </a:r>
            <a:endParaRPr lang="zh-CN" altLang="en-US" sz="2400"/>
          </a:p>
        </p:txBody>
      </p:sp>
      <p:pic>
        <p:nvPicPr>
          <p:cNvPr id="4" name="图片 3"/>
          <p:cNvPicPr>
            <a:picLocks noChangeAspect="1"/>
          </p:cNvPicPr>
          <p:nvPr>
            <p:custDataLst>
              <p:tags r:id="rId10"/>
            </p:custDataLst>
          </p:nvPr>
        </p:nvPicPr>
        <p:blipFill>
          <a:blip r:embed="rId11"/>
          <a:stretch>
            <a:fillRect/>
          </a:stretch>
        </p:blipFill>
        <p:spPr>
          <a:xfrm>
            <a:off x="4243070" y="2677795"/>
            <a:ext cx="3562350" cy="3457575"/>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3.10.1 </a:t>
            </a:r>
            <a:r>
              <a:rPr sz="2400" b="1" kern="0">
                <a:sym typeface="+mn-ea"/>
              </a:rPr>
              <a:t>无线输电系统中互感器的科学计算</a:t>
            </a:r>
            <a:endParaRPr sz="2400" b="1" kern="0">
              <a:sym typeface="+mn-ea"/>
            </a:endParaRPr>
          </a:p>
        </p:txBody>
      </p:sp>
      <p:sp>
        <p:nvSpPr>
          <p:cNvPr id="11266" name="文本占位符 11265"/>
          <p:cNvSpPr>
            <a:spLocks noGrp="1"/>
          </p:cNvSpPr>
          <p:nvPr>
            <p:custDataLst>
              <p:tags r:id="rId10"/>
            </p:custDataLst>
          </p:nvPr>
        </p:nvSpPr>
        <p:spPr>
          <a:xfrm>
            <a:off x="857250" y="1297940"/>
            <a:ext cx="509587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strike="noStrike" noProof="1" dirty="0">
                <a:effectLst/>
                <a:latin typeface="+mn-ea"/>
                <a:cs typeface="+mn-ea"/>
              </a:rPr>
              <a:t>    </a:t>
            </a:r>
            <a:r>
              <a:rPr lang="zh-CN" sz="2400" strike="noStrike" noProof="1" dirty="0">
                <a:effectLst/>
                <a:latin typeface="+mn-ea"/>
                <a:cs typeface="+mn-ea"/>
              </a:rPr>
              <a:t>如右图所示为随着半径</a:t>
            </a:r>
            <a:r>
              <a:rPr lang="zh-CN" altLang="en-US" sz="2400" i="1" strike="noStrike" noProof="1" dirty="0">
                <a:effectLst/>
                <a:latin typeface="Times New Roman" panose="02020603050405020304" charset="0"/>
                <a:cs typeface="Times New Roman" panose="02020603050405020304" charset="0"/>
              </a:rPr>
              <a:t>b</a:t>
            </a:r>
            <a:r>
              <a:rPr lang="zh-CN" altLang="en-US" sz="2400" strike="noStrike" noProof="1" dirty="0">
                <a:effectLst/>
                <a:latin typeface="+mn-ea"/>
                <a:cs typeface="+mn-ea"/>
              </a:rPr>
              <a:t>的变化，两种计算方法结果对比</a:t>
            </a:r>
            <a:r>
              <a:rPr lang="zh-CN" sz="2400" strike="noStrike" noProof="1" dirty="0">
                <a:effectLst/>
                <a:latin typeface="+mn-ea"/>
                <a:cs typeface="+mn-ea"/>
              </a:rPr>
              <a:t>，其中绿色标注为诺埃曼公式计算结果，红色标注为近似计算结果，线条为解析计算结果。从中可以看出，诺埃曼公式和解析法得到的结果吻合的非常好。近似法所得结果，在近似条件满足时，与二者也可重合。因此，可以根据实际情况选择合适的方法。</a:t>
            </a:r>
            <a:endParaRPr lang="zh-CN" sz="2400" strike="noStrike" noProof="1" dirty="0">
              <a:effectLst/>
              <a:latin typeface="+mn-ea"/>
              <a:cs typeface="+mn-ea"/>
            </a:endParaRPr>
          </a:p>
        </p:txBody>
      </p:sp>
      <p:pic>
        <p:nvPicPr>
          <p:cNvPr id="7" name="图片 6"/>
          <p:cNvPicPr>
            <a:picLocks noChangeAspect="1"/>
          </p:cNvPicPr>
          <p:nvPr>
            <p:custDataLst>
              <p:tags r:id="rId11"/>
            </p:custDataLst>
          </p:nvPr>
        </p:nvPicPr>
        <p:blipFill>
          <a:blip r:embed="rId12"/>
          <a:stretch>
            <a:fillRect/>
          </a:stretch>
        </p:blipFill>
        <p:spPr>
          <a:xfrm>
            <a:off x="6362065" y="1365250"/>
            <a:ext cx="5514340" cy="4384040"/>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a:t>
            </a:r>
            <a:r>
              <a:rPr lang="en-US" altLang="zh-CN" sz="2400" b="1" kern="0" noProof="0" dirty="0" smtClean="0">
                <a:latin typeface="宋体" panose="02010600030101010101" pitchFamily="2" charset="-122"/>
                <a:ea typeface="楷体_GB2312"/>
                <a:sym typeface="+mn-ea"/>
              </a:rPr>
              <a:t>2 </a:t>
            </a:r>
            <a:r>
              <a:rPr sz="2400" b="1" kern="0">
                <a:sym typeface="+mn-ea"/>
              </a:rPr>
              <a:t>磁偶极子磁力线绘制</a:t>
            </a:r>
            <a:endParaRPr sz="2400" b="1" kern="0">
              <a:sym typeface="+mn-ea"/>
            </a:endParaRPr>
          </a:p>
        </p:txBody>
      </p:sp>
      <p:sp>
        <p:nvSpPr>
          <p:cNvPr id="11266" name="文本占位符 11265"/>
          <p:cNvSpPr>
            <a:spLocks noGrp="1"/>
          </p:cNvSpPr>
          <p:nvPr>
            <p:custDataLst>
              <p:tags r:id="rId10"/>
            </p:custDataLst>
          </p:nvPr>
        </p:nvSpPr>
        <p:spPr>
          <a:xfrm>
            <a:off x="857250" y="129794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strike="noStrike" noProof="1" dirty="0">
                <a:effectLst/>
                <a:latin typeface="+mn-ea"/>
                <a:cs typeface="+mn-ea"/>
              </a:rPr>
              <a:t>    </a:t>
            </a:r>
            <a:r>
              <a:rPr lang="zh-CN" sz="2400" strike="noStrike" noProof="1" dirty="0">
                <a:effectLst/>
              </a:rPr>
              <a:t>任何载流细导线回路都可看成一个磁偶极子。此程序中，磁场分布采用一个半径为</a:t>
            </a:r>
            <a:r>
              <a:rPr lang="zh-CN" altLang="en-US" sz="2400" i="1" strike="noStrike" noProof="1" dirty="0">
                <a:effectLst/>
                <a:latin typeface="Times New Roman" panose="02020603050405020304" charset="0"/>
                <a:cs typeface="Times New Roman" panose="02020603050405020304" charset="0"/>
              </a:rPr>
              <a:t>a</a:t>
            </a:r>
            <a:r>
              <a:rPr lang="zh-CN" sz="2400" strike="noStrike" noProof="1" dirty="0">
                <a:effectLst/>
              </a:rPr>
              <a:t>、载流为</a:t>
            </a:r>
            <a:r>
              <a:rPr lang="zh-CN" altLang="en-US" sz="2400" i="1" strike="noStrike" noProof="1" dirty="0">
                <a:effectLst/>
                <a:latin typeface="Times New Roman" panose="02020603050405020304" charset="0"/>
                <a:cs typeface="Times New Roman" panose="02020603050405020304" charset="0"/>
              </a:rPr>
              <a:t>I</a:t>
            </a:r>
            <a:r>
              <a:rPr lang="zh-CN" sz="2400" strike="noStrike" noProof="1" dirty="0">
                <a:effectLst/>
              </a:rPr>
              <a:t>的电流环在周围产生的磁场，即磁偶极子的磁场。该磁场在球坐标系下有如下分布：</a:t>
            </a:r>
            <a:endParaRPr lang="zh-CN" sz="2400" strike="noStrike" noProof="1" dirty="0">
              <a:effectLst/>
            </a:endParaRPr>
          </a:p>
          <a:p>
            <a:pPr marL="0" indent="0">
              <a:lnSpc>
                <a:spcPct val="150000"/>
              </a:lnSpc>
              <a:spcBef>
                <a:spcPts val="0"/>
              </a:spcBef>
              <a:buNone/>
            </a:pPr>
            <a:endParaRPr lang="zh-CN" sz="2400" strike="noStrike" noProof="1" dirty="0">
              <a:effectLst/>
            </a:endParaRPr>
          </a:p>
          <a:p>
            <a:pPr marL="0" indent="0">
              <a:lnSpc>
                <a:spcPct val="150000"/>
              </a:lnSpc>
              <a:spcBef>
                <a:spcPts val="0"/>
              </a:spcBef>
              <a:buNone/>
            </a:pPr>
            <a:endParaRPr lang="zh-CN" sz="2400" strike="noStrike" noProof="1" dirty="0">
              <a:effectLst/>
            </a:endParaRPr>
          </a:p>
          <a:p>
            <a:pPr marL="0" indent="0">
              <a:lnSpc>
                <a:spcPct val="150000"/>
              </a:lnSpc>
              <a:spcBef>
                <a:spcPts val="0"/>
              </a:spcBef>
              <a:buNone/>
            </a:pPr>
            <a:endParaRPr lang="zh-CN" sz="2400" strike="noStrike" noProof="1" dirty="0">
              <a:effectLst/>
            </a:endParaRPr>
          </a:p>
          <a:p>
            <a:pPr marL="0" indent="0">
              <a:lnSpc>
                <a:spcPct val="150000"/>
              </a:lnSpc>
              <a:spcBef>
                <a:spcPts val="0"/>
              </a:spcBef>
              <a:buNone/>
            </a:pPr>
            <a:r>
              <a:rPr lang="zh-CN" sz="2400" strike="noStrike" noProof="1" dirty="0">
                <a:effectLst/>
              </a:rPr>
              <a:t>其中，</a:t>
            </a:r>
            <a:r>
              <a:rPr lang="en-US" altLang="zh-CN" sz="2400" strike="noStrike" noProof="1" dirty="0">
                <a:effectLst/>
              </a:rPr>
              <a:t>                               </a:t>
            </a:r>
            <a:r>
              <a:rPr lang="zh-CN" altLang="en-US" sz="2400" strike="noStrike" noProof="1" dirty="0">
                <a:effectLst/>
              </a:rPr>
              <a:t>，</a:t>
            </a:r>
            <a:r>
              <a:rPr lang="en-US" altLang="zh-CN" sz="2400" strike="noStrike" noProof="1" dirty="0">
                <a:effectLst/>
              </a:rPr>
              <a:t>      </a:t>
            </a:r>
            <a:r>
              <a:rPr lang="zh-CN" altLang="en-US" sz="2400" strike="noStrike" noProof="1" dirty="0">
                <a:effectLst/>
              </a:rPr>
              <a:t>与</a:t>
            </a:r>
            <a:r>
              <a:rPr lang="en-US" altLang="zh-CN" sz="2400" strike="noStrike" noProof="1" dirty="0">
                <a:effectLst/>
              </a:rPr>
              <a:t>         </a:t>
            </a:r>
            <a:endParaRPr lang="en-US" altLang="zh-CN" sz="2400" strike="noStrike" noProof="1" dirty="0">
              <a:effectLst/>
            </a:endParaRPr>
          </a:p>
        </p:txBody>
      </p:sp>
      <p:graphicFrame>
        <p:nvGraphicFramePr>
          <p:cNvPr id="4" name="对象 3">
            <a:hlinkClick r:id="" action="ppaction://ole?verb="/>
          </p:cNvPr>
          <p:cNvGraphicFramePr>
            <a:graphicFrameLocks noChangeAspect="1"/>
          </p:cNvGraphicFramePr>
          <p:nvPr/>
        </p:nvGraphicFramePr>
        <p:xfrm>
          <a:off x="2373037" y="3115195"/>
          <a:ext cx="6127115" cy="1331595"/>
        </p:xfrm>
        <a:graphic>
          <a:graphicData uri="http://schemas.openxmlformats.org/presentationml/2006/ole">
            <mc:AlternateContent xmlns:mc="http://schemas.openxmlformats.org/markup-compatibility/2006">
              <mc:Choice xmlns:v="urn:schemas-microsoft-com:vml" Requires="v">
                <p:oleObj spid="_x0000_s3073" name="" r:id="rId11" imgW="4673600" imgH="1016000" progId="Equation.DSMT4">
                  <p:embed/>
                </p:oleObj>
              </mc:Choice>
              <mc:Fallback>
                <p:oleObj name="" r:id="rId11" imgW="4673600" imgH="1016000" progId="Equation.DSMT4">
                  <p:embed/>
                  <p:pic>
                    <p:nvPicPr>
                      <p:cNvPr id="0" name="图片 3072"/>
                      <p:cNvPicPr/>
                      <p:nvPr/>
                    </p:nvPicPr>
                    <p:blipFill>
                      <a:blip r:embed="rId12"/>
                      <a:stretch>
                        <a:fillRect/>
                      </a:stretch>
                    </p:blipFill>
                    <p:spPr>
                      <a:xfrm>
                        <a:off x="2373037" y="3115195"/>
                        <a:ext cx="6127115" cy="1331595"/>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1795780" y="4689793"/>
          <a:ext cx="2333647" cy="684000"/>
        </p:xfrm>
        <a:graphic>
          <a:graphicData uri="http://schemas.openxmlformats.org/presentationml/2006/ole">
            <mc:AlternateContent xmlns:mc="http://schemas.openxmlformats.org/markup-compatibility/2006">
              <mc:Choice xmlns:v="urn:schemas-microsoft-com:vml" Requires="v">
                <p:oleObj spid="_x0000_s3074" name="" r:id="rId13" imgW="1473200" imgH="431800" progId="Equation.DSMT4">
                  <p:embed/>
                </p:oleObj>
              </mc:Choice>
              <mc:Fallback>
                <p:oleObj name="" r:id="rId13" imgW="1473200" imgH="431800" progId="Equation.DSMT4">
                  <p:embed/>
                  <p:pic>
                    <p:nvPicPr>
                      <p:cNvPr id="0" name="图片 3073"/>
                      <p:cNvPicPr/>
                      <p:nvPr/>
                    </p:nvPicPr>
                    <p:blipFill>
                      <a:blip r:embed="rId14"/>
                      <a:stretch>
                        <a:fillRect/>
                      </a:stretch>
                    </p:blipFill>
                    <p:spPr>
                      <a:xfrm>
                        <a:off x="1795780" y="4689793"/>
                        <a:ext cx="2333647" cy="684000"/>
                      </a:xfrm>
                      <a:prstGeom prst="rect">
                        <a:avLst/>
                      </a:prstGeom>
                    </p:spPr>
                  </p:pic>
                </p:oleObj>
              </mc:Fallback>
            </mc:AlternateContent>
          </a:graphicData>
        </a:graphic>
      </p:graphicFrame>
      <p:graphicFrame>
        <p:nvGraphicFramePr>
          <p:cNvPr id="16" name="对象 15"/>
          <p:cNvGraphicFramePr>
            <a:graphicFrameLocks noChangeAspect="1"/>
          </p:cNvGraphicFramePr>
          <p:nvPr>
            <p:custDataLst>
              <p:tags r:id="rId15"/>
            </p:custDataLst>
          </p:nvPr>
        </p:nvGraphicFramePr>
        <p:xfrm>
          <a:off x="4359977" y="4810348"/>
          <a:ext cx="617958" cy="360000"/>
        </p:xfrm>
        <a:graphic>
          <a:graphicData uri="http://schemas.openxmlformats.org/presentationml/2006/ole">
            <mc:AlternateContent xmlns:mc="http://schemas.openxmlformats.org/markup-compatibility/2006">
              <mc:Choice xmlns:v="urn:schemas-microsoft-com:vml" Requires="v">
                <p:oleObj spid="_x0000_s17" name="" r:id="rId16" imgW="795655" imgH="504190" progId="Equation.DSMT4">
                  <p:embed/>
                </p:oleObj>
              </mc:Choice>
              <mc:Fallback>
                <p:oleObj name="" r:id="rId16" imgW="795655" imgH="504190" progId="Equation.DSMT4">
                  <p:embed/>
                  <p:pic>
                    <p:nvPicPr>
                      <p:cNvPr id="0" name="图片 16"/>
                      <p:cNvPicPr/>
                      <p:nvPr/>
                    </p:nvPicPr>
                    <p:blipFill>
                      <a:blip r:embed="rId17"/>
                      <a:stretch>
                        <a:fillRect/>
                      </a:stretch>
                    </p:blipFill>
                    <p:spPr>
                      <a:xfrm>
                        <a:off x="4359977" y="4810348"/>
                        <a:ext cx="617958" cy="360000"/>
                      </a:xfrm>
                      <a:prstGeom prst="rect">
                        <a:avLst/>
                      </a:prstGeom>
                    </p:spPr>
                  </p:pic>
                </p:oleObj>
              </mc:Fallback>
            </mc:AlternateContent>
          </a:graphicData>
        </a:graphic>
      </p:graphicFrame>
      <p:graphicFrame>
        <p:nvGraphicFramePr>
          <p:cNvPr id="18" name="对象 17"/>
          <p:cNvGraphicFramePr>
            <a:graphicFrameLocks noChangeAspect="1"/>
          </p:cNvGraphicFramePr>
          <p:nvPr>
            <p:custDataLst>
              <p:tags r:id="rId18"/>
            </p:custDataLst>
          </p:nvPr>
        </p:nvGraphicFramePr>
        <p:xfrm>
          <a:off x="5311894" y="4810008"/>
          <a:ext cx="668769" cy="396000"/>
        </p:xfrm>
        <a:graphic>
          <a:graphicData uri="http://schemas.openxmlformats.org/presentationml/2006/ole">
            <mc:AlternateContent xmlns:mc="http://schemas.openxmlformats.org/markup-compatibility/2006">
              <mc:Choice xmlns:v="urn:schemas-microsoft-com:vml" Requires="v">
                <p:oleObj spid="_x0000_s19" name="" r:id="rId19" imgW="393700" imgH="254000" progId="Equation.DSMT4">
                  <p:embed/>
                </p:oleObj>
              </mc:Choice>
              <mc:Fallback>
                <p:oleObj name="" r:id="rId19" imgW="393700" imgH="254000" progId="Equation.DSMT4">
                  <p:embed/>
                  <p:pic>
                    <p:nvPicPr>
                      <p:cNvPr id="0" name="图片 16"/>
                      <p:cNvPicPr/>
                      <p:nvPr/>
                    </p:nvPicPr>
                    <p:blipFill>
                      <a:blip r:embed="rId20"/>
                      <a:stretch>
                        <a:fillRect/>
                      </a:stretch>
                    </p:blipFill>
                    <p:spPr>
                      <a:xfrm>
                        <a:off x="5311894" y="4810008"/>
                        <a:ext cx="668769" cy="396000"/>
                      </a:xfrm>
                      <a:prstGeom prst="rect">
                        <a:avLst/>
                      </a:prstGeom>
                    </p:spPr>
                  </p:pic>
                </p:oleObj>
              </mc:Fallback>
            </mc:AlternateContent>
          </a:graphicData>
        </a:graphic>
      </p:graphicFrame>
      <p:pic>
        <p:nvPicPr>
          <p:cNvPr id="20" name="图片 19"/>
          <p:cNvPicPr>
            <a:picLocks noChangeAspect="1"/>
          </p:cNvPicPr>
          <p:nvPr>
            <p:custDataLst>
              <p:tags r:id="rId21"/>
            </p:custDataLst>
          </p:nvPr>
        </p:nvPicPr>
        <p:blipFill>
          <a:blip r:embed="rId22"/>
          <a:stretch>
            <a:fillRect/>
          </a:stretch>
        </p:blipFill>
        <p:spPr>
          <a:xfrm>
            <a:off x="8596630" y="2785110"/>
            <a:ext cx="3595370" cy="3023870"/>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3.10.3 </a:t>
            </a:r>
            <a:r>
              <a:rPr sz="2400" b="1" kern="0">
                <a:sym typeface="+mn-ea"/>
              </a:rPr>
              <a:t>同轴线内部的磁场分布</a:t>
            </a:r>
            <a:endParaRPr sz="2400" b="1" kern="0">
              <a:sym typeface="+mn-ea"/>
            </a:endParaRPr>
          </a:p>
        </p:txBody>
      </p:sp>
      <p:sp>
        <p:nvSpPr>
          <p:cNvPr id="11266" name="文本占位符 11265"/>
          <p:cNvSpPr>
            <a:spLocks noGrp="1"/>
          </p:cNvSpPr>
          <p:nvPr>
            <p:custDataLst>
              <p:tags r:id="rId10"/>
            </p:custDataLst>
          </p:nvPr>
        </p:nvSpPr>
        <p:spPr>
          <a:xfrm>
            <a:off x="857250" y="129794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strike="noStrike" noProof="1" dirty="0">
                <a:effectLst/>
                <a:latin typeface="+mn-ea"/>
                <a:cs typeface="+mn-ea"/>
              </a:rPr>
              <a:t>    </a:t>
            </a:r>
            <a:r>
              <a:rPr lang="zh-CN" sz="2400" strike="noStrike" noProof="1" dirty="0">
                <a:effectLst/>
              </a:rPr>
              <a:t>同轴线是指用来传递信息的一对导体按照一层圆筒式的外导体套在内导体（一根细芯）外面，两个导体间用绝缘材料互相隔离的结构制造的， 外层导体和中心轴芯线的圆心在同一个轴心上。</a:t>
            </a:r>
            <a:endParaRPr lang="zh-CN" sz="2400" strike="noStrike" noProof="1" dirty="0">
              <a:effectLst/>
            </a:endParaRPr>
          </a:p>
        </p:txBody>
      </p:sp>
      <p:pic>
        <p:nvPicPr>
          <p:cNvPr id="4" name="图片 3"/>
          <p:cNvPicPr>
            <a:picLocks noChangeAspect="1"/>
          </p:cNvPicPr>
          <p:nvPr>
            <p:custDataLst>
              <p:tags r:id="rId11"/>
            </p:custDataLst>
          </p:nvPr>
        </p:nvPicPr>
        <p:blipFill>
          <a:blip r:embed="rId12"/>
          <a:stretch>
            <a:fillRect/>
          </a:stretch>
        </p:blipFill>
        <p:spPr>
          <a:xfrm>
            <a:off x="8508365" y="2802255"/>
            <a:ext cx="3526790" cy="3296285"/>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3.10.3 </a:t>
            </a:r>
            <a:r>
              <a:rPr sz="2400" b="1" kern="0">
                <a:sym typeface="+mn-ea"/>
              </a:rPr>
              <a:t>同轴线内部的磁场分布</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strike="noStrike" noProof="1" dirty="0">
                <a:effectLst/>
                <a:latin typeface="+mn-ea"/>
                <a:cs typeface="+mn-ea"/>
              </a:rPr>
              <a:t>    </a:t>
            </a:r>
            <a:r>
              <a:rPr lang="zh-CN" sz="2400" strike="noStrike" noProof="1" dirty="0">
                <a:effectLst/>
              </a:rPr>
              <a:t>同轴线截面如图所示，其导波装置是双导体结构，传输电磁波的主模式是TEM波。从场的观点看，同轴线的边界条件既能支持TEM波传输，也能支持TE波或TM波传输，究竟哪些波能在同轴线中传输，则取决于同轴线的尺寸和电磁波的频率。忽略同轴线端部的边缘效应，由安培环路定律可以求得同轴线各部分区域内的磁场强度在圆柱坐标系中分别为：</a:t>
            </a:r>
            <a:endParaRPr lang="zh-CN" sz="2400" strike="noStrike" noProof="1" dirty="0">
              <a:effectLst/>
            </a:endParaRPr>
          </a:p>
        </p:txBody>
      </p:sp>
      <p:pic>
        <p:nvPicPr>
          <p:cNvPr id="4" name="图片 3"/>
          <p:cNvPicPr>
            <a:picLocks noChangeAspect="1"/>
          </p:cNvPicPr>
          <p:nvPr>
            <p:custDataLst>
              <p:tags r:id="rId11"/>
            </p:custDataLst>
          </p:nvPr>
        </p:nvPicPr>
        <p:blipFill>
          <a:blip r:embed="rId12"/>
          <a:stretch>
            <a:fillRect/>
          </a:stretch>
        </p:blipFill>
        <p:spPr>
          <a:xfrm>
            <a:off x="8968105" y="3564255"/>
            <a:ext cx="3067050" cy="2867025"/>
          </a:xfrm>
          <a:prstGeom prst="rect">
            <a:avLst/>
          </a:prstGeom>
        </p:spPr>
      </p:pic>
      <p:graphicFrame>
        <p:nvGraphicFramePr>
          <p:cNvPr id="6" name="对象 5">
            <a:hlinkClick r:id="" action="ppaction://ole?verb="/>
          </p:cNvPr>
          <p:cNvGraphicFramePr>
            <a:graphicFrameLocks noChangeAspect="1"/>
          </p:cNvGraphicFramePr>
          <p:nvPr/>
        </p:nvGraphicFramePr>
        <p:xfrm>
          <a:off x="4359923" y="3922823"/>
          <a:ext cx="3895090" cy="2377440"/>
        </p:xfrm>
        <a:graphic>
          <a:graphicData uri="http://schemas.openxmlformats.org/presentationml/2006/ole">
            <mc:AlternateContent xmlns:mc="http://schemas.openxmlformats.org/markup-compatibility/2006">
              <mc:Choice xmlns:v="urn:schemas-microsoft-com:vml" Requires="v">
                <p:oleObj spid="_x0000_s4097" name="" r:id="rId13" imgW="2705100" imgH="1651000" progId="Equation.DSMT4">
                  <p:embed/>
                </p:oleObj>
              </mc:Choice>
              <mc:Fallback>
                <p:oleObj name="" r:id="rId13" imgW="2705100" imgH="1651000" progId="Equation.DSMT4">
                  <p:embed/>
                  <p:pic>
                    <p:nvPicPr>
                      <p:cNvPr id="0" name="图片 4096"/>
                      <p:cNvPicPr/>
                      <p:nvPr/>
                    </p:nvPicPr>
                    <p:blipFill>
                      <a:blip r:embed="rId14"/>
                      <a:stretch>
                        <a:fillRect/>
                      </a:stretch>
                    </p:blipFill>
                    <p:spPr>
                      <a:xfrm>
                        <a:off x="4359923" y="3922823"/>
                        <a:ext cx="3895090" cy="237744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3.10.3 </a:t>
            </a:r>
            <a:r>
              <a:rPr sz="2400" b="1" kern="0">
                <a:sym typeface="+mn-ea"/>
              </a:rPr>
              <a:t>同轴线内部的磁场分布</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pic>
        <p:nvPicPr>
          <p:cNvPr id="17" name="图片 16"/>
          <p:cNvPicPr>
            <a:picLocks noChangeAspect="1"/>
          </p:cNvPicPr>
          <p:nvPr>
            <p:custDataLst>
              <p:tags r:id="rId11"/>
            </p:custDataLst>
          </p:nvPr>
        </p:nvPicPr>
        <p:blipFill>
          <a:blip r:embed="rId12"/>
          <a:stretch>
            <a:fillRect/>
          </a:stretch>
        </p:blipFill>
        <p:spPr>
          <a:xfrm>
            <a:off x="3950335" y="2122805"/>
            <a:ext cx="4286250" cy="3579495"/>
          </a:xfrm>
          <a:prstGeom prst="rect">
            <a:avLst/>
          </a:prstGeom>
        </p:spPr>
      </p:pic>
      <p:sp>
        <p:nvSpPr>
          <p:cNvPr id="20" name="文本占位符 11265"/>
          <p:cNvSpPr>
            <a:spLocks noGrp="1"/>
          </p:cNvSpPr>
          <p:nvPr>
            <p:custDataLst>
              <p:tags r:id="rId13"/>
            </p:custDataLst>
          </p:nvPr>
        </p:nvSpPr>
        <p:spPr>
          <a:xfrm>
            <a:off x="857250" y="129794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effectLst/>
              </a:rPr>
              <a:t>分段计算上述公式</a:t>
            </a:r>
            <a:r>
              <a:rPr lang="zh-CN" sz="2400" strike="noStrike" noProof="1" dirty="0">
                <a:effectLst/>
              </a:rPr>
              <a:t>，通过</a:t>
            </a:r>
            <a:r>
              <a:rPr lang="en-US" altLang="zh-CN" sz="2400" strike="noStrike" noProof="1" dirty="0">
                <a:effectLst/>
              </a:rPr>
              <a:t>MATLAB</a:t>
            </a:r>
            <a:r>
              <a:rPr lang="zh-CN" altLang="en-US" sz="2400" strike="noStrike" noProof="1" dirty="0">
                <a:effectLst/>
              </a:rPr>
              <a:t>计算</a:t>
            </a:r>
            <a:r>
              <a:rPr sz="2400" strike="noStrike" noProof="1" dirty="0">
                <a:effectLst/>
              </a:rPr>
              <a:t>可得同轴线磁场强度分布：</a:t>
            </a:r>
            <a:endParaRPr sz="2400" strike="noStrike" noProof="1" dirty="0">
              <a:effectLst/>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3.10.4 </a:t>
            </a:r>
            <a:r>
              <a:rPr sz="2400" b="1" kern="0">
                <a:sym typeface="+mn-ea"/>
              </a:rPr>
              <a:t>亥姆霍兹线圈的磁力线绘制</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1"/>
            </p:custDataLst>
          </p:nvPr>
        </p:nvSpPr>
        <p:spPr>
          <a:xfrm>
            <a:off x="857250" y="1297940"/>
            <a:ext cx="646747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effectLst/>
              </a:rPr>
              <a:t>         </a:t>
            </a:r>
            <a:r>
              <a:rPr sz="2400" strike="noStrike" noProof="1" dirty="0">
                <a:effectLst/>
              </a:rPr>
              <a:t>亥姆霍兹线圈是一对彼此平行且连通的共轴圆形线圈。两线圈内的电流方向一致，大小相同。线圈之间距离</a:t>
            </a:r>
            <a:r>
              <a:rPr lang="zh-CN" altLang="en-US" sz="2400" i="1" strike="noStrike" noProof="1" dirty="0">
                <a:effectLst/>
                <a:latin typeface="Times New Roman" panose="02020603050405020304" charset="0"/>
                <a:cs typeface="Times New Roman" panose="02020603050405020304" charset="0"/>
              </a:rPr>
              <a:t>d</a:t>
            </a:r>
            <a:r>
              <a:rPr sz="2400" strike="noStrike" noProof="1" dirty="0">
                <a:effectLst/>
              </a:rPr>
              <a:t>正好等于圆形线圈的半径</a:t>
            </a:r>
            <a:r>
              <a:rPr lang="zh-CN" altLang="en-US" sz="2400" i="1" strike="noStrike" noProof="1" dirty="0">
                <a:effectLst/>
                <a:latin typeface="Times New Roman" panose="02020603050405020304" charset="0"/>
                <a:cs typeface="Times New Roman" panose="02020603050405020304" charset="0"/>
              </a:rPr>
              <a:t>R</a:t>
            </a:r>
            <a:r>
              <a:rPr sz="2400" strike="noStrike" noProof="1" dirty="0">
                <a:effectLst/>
              </a:rPr>
              <a:t>。如</a:t>
            </a:r>
            <a:r>
              <a:rPr lang="zh-CN" sz="2400" strike="noStrike" noProof="1" dirty="0">
                <a:effectLst/>
              </a:rPr>
              <a:t>右</a:t>
            </a:r>
            <a:r>
              <a:rPr sz="2400" strike="noStrike" noProof="1" dirty="0">
                <a:effectLst/>
              </a:rPr>
              <a:t>图所示:</a:t>
            </a:r>
            <a:endParaRPr sz="2400" strike="noStrike" noProof="1" dirty="0">
              <a:effectLst/>
            </a:endParaRPr>
          </a:p>
        </p:txBody>
      </p:sp>
      <p:pic>
        <p:nvPicPr>
          <p:cNvPr id="6" name="图片 5" descr="Helmholtz_coils"/>
          <p:cNvPicPr>
            <a:picLocks noChangeAspect="1"/>
          </p:cNvPicPr>
          <p:nvPr/>
        </p:nvPicPr>
        <p:blipFill>
          <a:blip r:embed="rId12"/>
          <a:stretch>
            <a:fillRect/>
          </a:stretch>
        </p:blipFill>
        <p:spPr>
          <a:xfrm>
            <a:off x="7501255" y="1092200"/>
            <a:ext cx="4386580" cy="4704080"/>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3.10.4 </a:t>
            </a:r>
            <a:r>
              <a:rPr sz="2400" b="1" kern="0">
                <a:sym typeface="+mn-ea"/>
              </a:rPr>
              <a:t>亥姆霍兹线圈的磁力线绘制</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1"/>
            </p:custDataLst>
          </p:nvPr>
        </p:nvSpPr>
        <p:spPr>
          <a:xfrm>
            <a:off x="857250" y="1297940"/>
            <a:ext cx="1039812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effectLst/>
              </a:rPr>
              <a:t>        </a:t>
            </a:r>
            <a:r>
              <a:rPr sz="2400" strike="noStrike" noProof="1" dirty="0">
                <a:effectLst/>
              </a:rPr>
              <a:t>亥姆霍兹线圈是由两个相同的、彼此平行且连通的载流线圈组成，对于一个通电圆环而言，在通过其圆心且垂直于线圈平面的轴线附近任一点处，其磁场可由毕奥-萨伐尔定律计算给出：</a:t>
            </a:r>
            <a:r>
              <a:rPr lang="en-US" sz="2400" strike="noStrike" noProof="1" dirty="0">
                <a:effectLst/>
              </a:rPr>
              <a:t>                   </a:t>
            </a:r>
            <a:r>
              <a:rPr sz="2400" strike="noStrike" noProof="1" dirty="0">
                <a:effectLst/>
              </a:rPr>
              <a:t>，其中</a:t>
            </a:r>
            <a:r>
              <a:rPr lang="en-US" sz="2400" strike="noStrike" noProof="1" dirty="0">
                <a:effectLst/>
              </a:rPr>
              <a:t>    </a:t>
            </a:r>
            <a:r>
              <a:rPr sz="2400" strike="noStrike" noProof="1" dirty="0">
                <a:effectLst/>
              </a:rPr>
              <a:t>为电流元到场点的距离。由磁场叠加定理，亥姆霍兹线圈的磁场分布是两个通电圆圈磁场的叠加。</a:t>
            </a:r>
            <a:endParaRPr sz="2400" strike="noStrike" noProof="1" dirty="0">
              <a:effectLst/>
            </a:endParaRPr>
          </a:p>
        </p:txBody>
      </p:sp>
      <p:graphicFrame>
        <p:nvGraphicFramePr>
          <p:cNvPr id="4" name="对象 3">
            <a:hlinkClick r:id="" action="ppaction://ole?verb="/>
          </p:cNvPr>
          <p:cNvGraphicFramePr>
            <a:graphicFrameLocks noChangeAspect="1"/>
          </p:cNvGraphicFramePr>
          <p:nvPr/>
        </p:nvGraphicFramePr>
        <p:xfrm>
          <a:off x="6043930" y="2426653"/>
          <a:ext cx="1629529" cy="684000"/>
        </p:xfrm>
        <a:graphic>
          <a:graphicData uri="http://schemas.openxmlformats.org/presentationml/2006/ole">
            <mc:AlternateContent xmlns:mc="http://schemas.openxmlformats.org/markup-compatibility/2006">
              <mc:Choice xmlns:v="urn:schemas-microsoft-com:vml" Requires="v">
                <p:oleObj spid="_x0000_s5121" name="" r:id="rId12" imgW="1028700" imgH="431800" progId="Equation.DSMT4">
                  <p:embed/>
                </p:oleObj>
              </mc:Choice>
              <mc:Fallback>
                <p:oleObj name="" r:id="rId12" imgW="1028700" imgH="431800" progId="Equation.DSMT4">
                  <p:embed/>
                  <p:pic>
                    <p:nvPicPr>
                      <p:cNvPr id="0" name="图片 5120"/>
                      <p:cNvPicPr/>
                      <p:nvPr/>
                    </p:nvPicPr>
                    <p:blipFill>
                      <a:blip r:embed="rId13"/>
                      <a:stretch>
                        <a:fillRect/>
                      </a:stretch>
                    </p:blipFill>
                    <p:spPr>
                      <a:xfrm>
                        <a:off x="6043930" y="2426653"/>
                        <a:ext cx="1629529" cy="68400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8618220" y="2606358"/>
          <a:ext cx="249231" cy="324000"/>
        </p:xfrm>
        <a:graphic>
          <a:graphicData uri="http://schemas.openxmlformats.org/presentationml/2006/ole">
            <mc:AlternateContent xmlns:mc="http://schemas.openxmlformats.org/markup-compatibility/2006">
              <mc:Choice xmlns:v="urn:schemas-microsoft-com:vml" Requires="v">
                <p:oleObj spid="_x0000_s5122" name="" r:id="rId14" imgW="127000" imgH="165100" progId="Equation.DSMT4">
                  <p:embed/>
                </p:oleObj>
              </mc:Choice>
              <mc:Fallback>
                <p:oleObj name="" r:id="rId14" imgW="127000" imgH="165100" progId="Equation.DSMT4">
                  <p:embed/>
                  <p:pic>
                    <p:nvPicPr>
                      <p:cNvPr id="0" name="图片 5121"/>
                      <p:cNvPicPr/>
                      <p:nvPr/>
                    </p:nvPicPr>
                    <p:blipFill>
                      <a:blip r:embed="rId15"/>
                      <a:stretch>
                        <a:fillRect/>
                      </a:stretch>
                    </p:blipFill>
                    <p:spPr>
                      <a:xfrm>
                        <a:off x="8618220" y="2606358"/>
                        <a:ext cx="249231" cy="324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3.10.4 </a:t>
            </a:r>
            <a:r>
              <a:rPr sz="2400" b="1" kern="0">
                <a:sym typeface="+mn-ea"/>
              </a:rPr>
              <a:t>亥姆霍兹线圈的磁力线绘制</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1"/>
            </p:custDataLst>
          </p:nvPr>
        </p:nvSpPr>
        <p:spPr>
          <a:xfrm>
            <a:off x="857250" y="1297940"/>
            <a:ext cx="1039812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effectLst/>
              </a:rPr>
              <a:t>        </a:t>
            </a:r>
            <a:r>
              <a:rPr sz="2400" strike="noStrike" noProof="1" dirty="0">
                <a:effectLst/>
              </a:rPr>
              <a:t>在计算亥姆霍兹线圈磁感应强度大小的过程中，因为直接求取上述积分该过程较为复杂，故为了简化计算，我们在空间直角坐标系中，首先分别求取其在</a:t>
            </a:r>
            <a:r>
              <a:rPr lang="zh-CN" altLang="en-US" sz="2400" i="1" strike="noStrike" noProof="1" dirty="0">
                <a:effectLst/>
                <a:latin typeface="Times New Roman" panose="02020603050405020304" charset="0"/>
                <a:cs typeface="Times New Roman" panose="02020603050405020304" charset="0"/>
              </a:rPr>
              <a:t>x</a:t>
            </a:r>
            <a:r>
              <a:rPr sz="2400" strike="noStrike" noProof="1" dirty="0">
                <a:effectLst/>
              </a:rPr>
              <a:t>轴，</a:t>
            </a:r>
            <a:r>
              <a:rPr lang="zh-CN" altLang="en-US" sz="2400" i="1" strike="noStrike" noProof="1" dirty="0">
                <a:effectLst/>
                <a:latin typeface="Times New Roman" panose="02020603050405020304" charset="0"/>
                <a:cs typeface="Times New Roman" panose="02020603050405020304" charset="0"/>
              </a:rPr>
              <a:t>y</a:t>
            </a:r>
            <a:r>
              <a:rPr sz="2400" strike="noStrike" noProof="1" dirty="0">
                <a:effectLst/>
              </a:rPr>
              <a:t>轴和</a:t>
            </a:r>
            <a:r>
              <a:rPr lang="zh-CN" altLang="en-US" sz="2400" i="1" strike="noStrike" noProof="1" dirty="0">
                <a:effectLst/>
                <a:latin typeface="Times New Roman" panose="02020603050405020304" charset="0"/>
                <a:cs typeface="Times New Roman" panose="02020603050405020304" charset="0"/>
              </a:rPr>
              <a:t>z</a:t>
            </a:r>
            <a:r>
              <a:rPr sz="2400" strike="noStrike" noProof="1" dirty="0">
                <a:effectLst/>
              </a:rPr>
              <a:t>轴的磁感应强度分量，然后求矢量和得到场点的磁感应强度，通过数值求和取代积分运算求出磁场分布，最后绘制磁场分布图和磁力线图。</a:t>
            </a:r>
            <a:endParaRPr sz="2400" strike="noStrike" noProof="1" dirty="0">
              <a:effectLst/>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3.10.4 </a:t>
            </a:r>
            <a:r>
              <a:rPr sz="2400" b="1" kern="0">
                <a:sym typeface="+mn-ea"/>
              </a:rPr>
              <a:t>亥姆霍兹线圈的磁力线绘制</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1"/>
            </p:custDataLst>
          </p:nvPr>
        </p:nvSpPr>
        <p:spPr>
          <a:xfrm>
            <a:off x="857250" y="1297940"/>
            <a:ext cx="1039812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effectLst/>
              </a:rPr>
              <a:t>        </a:t>
            </a:r>
            <a:r>
              <a:rPr lang="zh-CN" altLang="en-US" sz="2400" strike="noStrike" noProof="1" dirty="0">
                <a:effectLst/>
              </a:rPr>
              <a:t>由计算结果</a:t>
            </a:r>
            <a:r>
              <a:rPr sz="2400" dirty="0">
                <a:effectLst/>
                <a:sym typeface="+mn-ea"/>
              </a:rPr>
              <a:t>可知</a:t>
            </a:r>
            <a:r>
              <a:rPr lang="zh-CN" sz="2400" dirty="0">
                <a:effectLst/>
                <a:sym typeface="+mn-ea"/>
              </a:rPr>
              <a:t>，</a:t>
            </a:r>
            <a:r>
              <a:rPr sz="2400" dirty="0">
                <a:effectLst/>
                <a:sym typeface="+mn-ea"/>
              </a:rPr>
              <a:t>对亥姆霍兹线圈而言，两个线圈之外的磁场是逐渐减弱的，但是两个线圈轴线附近的一定区域内将产生较为均匀的叠加磁场。</a:t>
            </a:r>
            <a:endParaRPr sz="2400" strike="noStrike" noProof="1" dirty="0">
              <a:effectLst/>
            </a:endParaRPr>
          </a:p>
        </p:txBody>
      </p:sp>
      <p:pic>
        <p:nvPicPr>
          <p:cNvPr id="4" name="图片 3"/>
          <p:cNvPicPr>
            <a:picLocks noChangeAspect="1"/>
          </p:cNvPicPr>
          <p:nvPr>
            <p:custDataLst>
              <p:tags r:id="rId12"/>
            </p:custDataLst>
          </p:nvPr>
        </p:nvPicPr>
        <p:blipFill>
          <a:blip r:embed="rId13"/>
          <a:stretch>
            <a:fillRect/>
          </a:stretch>
        </p:blipFill>
        <p:spPr>
          <a:xfrm>
            <a:off x="491490" y="2721610"/>
            <a:ext cx="3600000" cy="2826205"/>
          </a:xfrm>
          <a:prstGeom prst="rect">
            <a:avLst/>
          </a:prstGeom>
        </p:spPr>
      </p:pic>
      <p:pic>
        <p:nvPicPr>
          <p:cNvPr id="6" name="图片 5"/>
          <p:cNvPicPr>
            <a:picLocks noChangeAspect="1"/>
          </p:cNvPicPr>
          <p:nvPr>
            <p:custDataLst>
              <p:tags r:id="rId14"/>
            </p:custDataLst>
          </p:nvPr>
        </p:nvPicPr>
        <p:blipFill>
          <a:blip r:embed="rId15"/>
          <a:stretch>
            <a:fillRect/>
          </a:stretch>
        </p:blipFill>
        <p:spPr>
          <a:xfrm>
            <a:off x="4455345" y="2721610"/>
            <a:ext cx="3599815" cy="2825674"/>
          </a:xfrm>
          <a:prstGeom prst="rect">
            <a:avLst/>
          </a:prstGeom>
        </p:spPr>
      </p:pic>
      <p:pic>
        <p:nvPicPr>
          <p:cNvPr id="7" name="图片 6"/>
          <p:cNvPicPr>
            <a:picLocks noChangeAspect="1"/>
          </p:cNvPicPr>
          <p:nvPr>
            <p:custDataLst>
              <p:tags r:id="rId16"/>
            </p:custDataLst>
          </p:nvPr>
        </p:nvPicPr>
        <p:blipFill>
          <a:blip r:embed="rId17"/>
          <a:stretch>
            <a:fillRect/>
          </a:stretch>
        </p:blipFill>
        <p:spPr>
          <a:xfrm>
            <a:off x="8419015" y="2642235"/>
            <a:ext cx="3599815" cy="2905191"/>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3.10.5 </a:t>
            </a:r>
            <a:r>
              <a:rPr sz="2400" b="1" kern="0">
                <a:sym typeface="+mn-ea"/>
              </a:rPr>
              <a:t>环形铁芯螺线管的磁场分布</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1"/>
            </p:custDataLst>
          </p:nvPr>
        </p:nvSpPr>
        <p:spPr>
          <a:xfrm>
            <a:off x="857250" y="1297940"/>
            <a:ext cx="1039812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effectLst/>
              </a:rPr>
              <a:t>        </a:t>
            </a:r>
            <a:r>
              <a:rPr sz="2400" strike="noStrike" noProof="1" dirty="0">
                <a:effectLst/>
              </a:rPr>
              <a:t>均匀密绕的螺绕环的结构如图所示,也可看作是有很多的圆电流所构成的。</a:t>
            </a:r>
            <a:endParaRPr sz="2400" strike="noStrike" noProof="1" dirty="0">
              <a:effectLst/>
            </a:endParaRPr>
          </a:p>
          <a:p>
            <a:pPr marL="0" indent="0">
              <a:lnSpc>
                <a:spcPct val="150000"/>
              </a:lnSpc>
              <a:spcBef>
                <a:spcPts val="0"/>
              </a:spcBef>
              <a:buNone/>
            </a:pPr>
            <a:r>
              <a:rPr sz="2400" strike="noStrike" noProof="1" dirty="0">
                <a:effectLst/>
              </a:rPr>
              <a:t>当有电流通过导线时，螺线管内部会产生均匀磁场。</a:t>
            </a:r>
            <a:endParaRPr sz="2400" strike="noStrike" noProof="1" dirty="0">
              <a:effectLst/>
            </a:endParaRPr>
          </a:p>
        </p:txBody>
      </p:sp>
      <p:pic>
        <p:nvPicPr>
          <p:cNvPr id="16" name="图片 15"/>
          <p:cNvPicPr>
            <a:picLocks noChangeAspect="1"/>
          </p:cNvPicPr>
          <p:nvPr>
            <p:custDataLst>
              <p:tags r:id="rId12"/>
            </p:custDataLst>
          </p:nvPr>
        </p:nvPicPr>
        <p:blipFill>
          <a:blip r:embed="rId13"/>
          <a:stretch>
            <a:fillRect/>
          </a:stretch>
        </p:blipFill>
        <p:spPr>
          <a:xfrm>
            <a:off x="4014470" y="3036570"/>
            <a:ext cx="3919855" cy="227647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5406390" cy="521970"/>
          </a:xfrm>
          <a:prstGeom prst="rect">
            <a:avLst/>
          </a:prstGeom>
          <a:noFill/>
        </p:spPr>
        <p:txBody>
          <a:bodyPr wrap="square" rtlCol="0">
            <a:spAutoFit/>
          </a:bodyPr>
          <a:p>
            <a:pPr>
              <a:buClrTx/>
              <a:buSzTx/>
              <a:buFontTx/>
            </a:pPr>
            <a:r>
              <a:rPr sz="2800" dirty="0" err="1"/>
              <a:t>3.1</a:t>
            </a:r>
            <a:r>
              <a:rPr lang="zh-CN" sz="2800" dirty="0" err="1"/>
              <a:t>、</a:t>
            </a:r>
            <a:r>
              <a:rPr sz="2800" dirty="0" err="1"/>
              <a:t>电流密度和电荷守恒</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3.1.3 </a:t>
            </a:r>
            <a:r>
              <a:rPr sz="2400" b="1" kern="0">
                <a:sym typeface="+mn-ea"/>
              </a:rPr>
              <a:t>电动势</a:t>
            </a:r>
            <a:endParaRPr sz="2400" b="1" kern="0">
              <a:sym typeface="+mn-ea"/>
            </a:endParaRPr>
          </a:p>
        </p:txBody>
      </p:sp>
      <p:sp>
        <p:nvSpPr>
          <p:cNvPr id="10243" name="矩形 32771"/>
          <p:cNvSpPr/>
          <p:nvPr>
            <p:custDataLst>
              <p:tags r:id="rId10"/>
            </p:custDataLst>
          </p:nvPr>
        </p:nvSpPr>
        <p:spPr>
          <a:xfrm>
            <a:off x="1197610" y="1615440"/>
            <a:ext cx="7193280" cy="460375"/>
          </a:xfrm>
          <a:prstGeom prst="rect">
            <a:avLst/>
          </a:prstGeom>
          <a:noFill/>
          <a:ln w="9525">
            <a:noFill/>
          </a:ln>
        </p:spPr>
        <p:txBody>
          <a:bodyPr wrap="none" anchor="ctr" anchorCtr="0">
            <a:spAutoFit/>
          </a:bodyPr>
          <a:p>
            <a:r>
              <a:rPr lang="zh-CN" altLang="en-US" sz="2400" dirty="0">
                <a:latin typeface="Times New Roman" panose="02020603050405020304" charset="0"/>
              </a:rPr>
              <a:t>在闭合电流的回路中，仅有静电场是不行的，因为：</a:t>
            </a:r>
            <a:endParaRPr lang="zh-CN" altLang="en-US" sz="2400" dirty="0">
              <a:latin typeface="Times New Roman" panose="02020603050405020304" charset="0"/>
            </a:endParaRPr>
          </a:p>
        </p:txBody>
      </p:sp>
      <p:graphicFrame>
        <p:nvGraphicFramePr>
          <p:cNvPr id="10244" name="对象 32772"/>
          <p:cNvGraphicFramePr>
            <a:graphicFrameLocks noChangeAspect="1"/>
          </p:cNvGraphicFramePr>
          <p:nvPr>
            <p:custDataLst>
              <p:tags r:id="rId11"/>
            </p:custDataLst>
          </p:nvPr>
        </p:nvGraphicFramePr>
        <p:xfrm>
          <a:off x="1484948" y="2226628"/>
          <a:ext cx="2159000" cy="833437"/>
        </p:xfrm>
        <a:graphic>
          <a:graphicData uri="http://schemas.openxmlformats.org/presentationml/2006/ole">
            <mc:AlternateContent xmlns:mc="http://schemas.openxmlformats.org/markup-compatibility/2006">
              <mc:Choice xmlns:v="urn:schemas-microsoft-com:vml" Requires="v">
                <p:oleObj spid="_x0000_s3092" name="" r:id="rId12" imgW="711835" imgH="279400" progId="Equation.3">
                  <p:embed/>
                </p:oleObj>
              </mc:Choice>
              <mc:Fallback>
                <p:oleObj name="" r:id="rId12" imgW="711835" imgH="279400" progId="Equation.3">
                  <p:embed/>
                  <p:pic>
                    <p:nvPicPr>
                      <p:cNvPr id="0" name="图片 3091"/>
                      <p:cNvPicPr/>
                      <p:nvPr/>
                    </p:nvPicPr>
                    <p:blipFill>
                      <a:blip r:embed="rId13"/>
                      <a:stretch>
                        <a:fillRect/>
                      </a:stretch>
                    </p:blipFill>
                    <p:spPr>
                      <a:xfrm>
                        <a:off x="1484948" y="2226628"/>
                        <a:ext cx="2159000" cy="833437"/>
                      </a:xfrm>
                      <a:prstGeom prst="rect">
                        <a:avLst/>
                      </a:prstGeom>
                      <a:noFill/>
                      <a:ln w="38100">
                        <a:noFill/>
                        <a:miter/>
                      </a:ln>
                    </p:spPr>
                  </p:pic>
                </p:oleObj>
              </mc:Fallback>
            </mc:AlternateContent>
          </a:graphicData>
        </a:graphic>
      </p:graphicFrame>
      <p:sp>
        <p:nvSpPr>
          <p:cNvPr id="10245" name="矩形 32773"/>
          <p:cNvSpPr/>
          <p:nvPr>
            <p:custDataLst>
              <p:tags r:id="rId14"/>
            </p:custDataLst>
          </p:nvPr>
        </p:nvSpPr>
        <p:spPr>
          <a:xfrm>
            <a:off x="1197610" y="4457701"/>
            <a:ext cx="3230880" cy="460375"/>
          </a:xfrm>
          <a:prstGeom prst="rect">
            <a:avLst/>
          </a:prstGeom>
          <a:noFill/>
          <a:ln w="9525">
            <a:noFill/>
          </a:ln>
        </p:spPr>
        <p:txBody>
          <a:bodyPr wrap="none" anchor="ctr" anchorCtr="0">
            <a:spAutoFit/>
          </a:bodyPr>
          <a:p>
            <a:r>
              <a:rPr lang="zh-CN" altLang="en-US" sz="2400" dirty="0">
                <a:latin typeface="Times New Roman" panose="02020603050405020304" charset="0"/>
              </a:rPr>
              <a:t>而事实与此形成矛盾。</a:t>
            </a:r>
            <a:endParaRPr lang="zh-CN" altLang="en-US" sz="2400" dirty="0">
              <a:latin typeface="Times New Roman" panose="02020603050405020304" charset="0"/>
            </a:endParaRPr>
          </a:p>
        </p:txBody>
      </p:sp>
      <p:graphicFrame>
        <p:nvGraphicFramePr>
          <p:cNvPr id="10246" name="对象 32774"/>
          <p:cNvGraphicFramePr>
            <a:graphicFrameLocks noChangeAspect="1"/>
          </p:cNvGraphicFramePr>
          <p:nvPr>
            <p:custDataLst>
              <p:tags r:id="rId15"/>
            </p:custDataLst>
          </p:nvPr>
        </p:nvGraphicFramePr>
        <p:xfrm>
          <a:off x="1484948" y="3236278"/>
          <a:ext cx="2089150" cy="836612"/>
        </p:xfrm>
        <a:graphic>
          <a:graphicData uri="http://schemas.openxmlformats.org/presentationml/2006/ole">
            <mc:AlternateContent xmlns:mc="http://schemas.openxmlformats.org/markup-compatibility/2006">
              <mc:Choice xmlns:v="urn:schemas-microsoft-com:vml" Requires="v">
                <p:oleObj spid="_x0000_s3091" name="" r:id="rId16" imgW="686435" imgH="280035" progId="Equation.3">
                  <p:embed/>
                </p:oleObj>
              </mc:Choice>
              <mc:Fallback>
                <p:oleObj name="" r:id="rId16" imgW="686435" imgH="280035" progId="Equation.3">
                  <p:embed/>
                  <p:pic>
                    <p:nvPicPr>
                      <p:cNvPr id="0" name="图片 3090"/>
                      <p:cNvPicPr/>
                      <p:nvPr/>
                    </p:nvPicPr>
                    <p:blipFill>
                      <a:blip r:embed="rId17"/>
                      <a:stretch>
                        <a:fillRect/>
                      </a:stretch>
                    </p:blipFill>
                    <p:spPr>
                      <a:xfrm>
                        <a:off x="1484948" y="3236278"/>
                        <a:ext cx="2089150" cy="836612"/>
                      </a:xfrm>
                      <a:prstGeom prst="rect">
                        <a:avLst/>
                      </a:prstGeom>
                      <a:noFill/>
                      <a:ln w="38100">
                        <a:noFill/>
                        <a:miter/>
                      </a:ln>
                    </p:spPr>
                  </p:pic>
                </p:oleObj>
              </mc:Fallback>
            </mc:AlternateContent>
          </a:graphicData>
        </a:graphic>
      </p:graphicFrame>
      <p:graphicFrame>
        <p:nvGraphicFramePr>
          <p:cNvPr id="10247" name="对象 32775"/>
          <p:cNvGraphicFramePr>
            <a:graphicFrameLocks noChangeAspect="1"/>
          </p:cNvGraphicFramePr>
          <p:nvPr>
            <p:custDataLst>
              <p:tags r:id="rId18"/>
            </p:custDataLst>
          </p:nvPr>
        </p:nvGraphicFramePr>
        <p:xfrm>
          <a:off x="4509135" y="3236278"/>
          <a:ext cx="1366838" cy="615950"/>
        </p:xfrm>
        <a:graphic>
          <a:graphicData uri="http://schemas.openxmlformats.org/presentationml/2006/ole">
            <mc:AlternateContent xmlns:mc="http://schemas.openxmlformats.org/markup-compatibility/2006">
              <mc:Choice xmlns:v="urn:schemas-microsoft-com:vml" Requires="v">
                <p:oleObj spid="_x0000_s3093" name="" r:id="rId19" imgW="483235" imgH="216535" progId="Equation.3">
                  <p:embed/>
                </p:oleObj>
              </mc:Choice>
              <mc:Fallback>
                <p:oleObj name="" r:id="rId19" imgW="483235" imgH="216535" progId="Equation.3">
                  <p:embed/>
                  <p:pic>
                    <p:nvPicPr>
                      <p:cNvPr id="0" name="图片 3092"/>
                      <p:cNvPicPr/>
                      <p:nvPr/>
                    </p:nvPicPr>
                    <p:blipFill>
                      <a:blip r:embed="rId20"/>
                      <a:stretch>
                        <a:fillRect/>
                      </a:stretch>
                    </p:blipFill>
                    <p:spPr>
                      <a:xfrm>
                        <a:off x="4509135" y="3236278"/>
                        <a:ext cx="1366838" cy="615950"/>
                      </a:xfrm>
                      <a:prstGeom prst="rect">
                        <a:avLst/>
                      </a:prstGeom>
                      <a:noFill/>
                      <a:ln w="38100">
                        <a:noFill/>
                        <a:miter/>
                      </a:ln>
                    </p:spPr>
                  </p:pic>
                </p:oleObj>
              </mc:Fallback>
            </mc:AlternateContent>
          </a:graphicData>
        </a:graphic>
      </p:graphicFrame>
      <p:graphicFrame>
        <p:nvGraphicFramePr>
          <p:cNvPr id="10248" name="对象 32776"/>
          <p:cNvGraphicFramePr>
            <a:graphicFrameLocks noChangeAspect="1"/>
          </p:cNvGraphicFramePr>
          <p:nvPr>
            <p:custDataLst>
              <p:tags r:id="rId21"/>
            </p:custDataLst>
          </p:nvPr>
        </p:nvGraphicFramePr>
        <p:xfrm>
          <a:off x="6742748" y="3307715"/>
          <a:ext cx="1800225" cy="685800"/>
        </p:xfrm>
        <a:graphic>
          <a:graphicData uri="http://schemas.openxmlformats.org/presentationml/2006/ole">
            <mc:AlternateContent xmlns:mc="http://schemas.openxmlformats.org/markup-compatibility/2006">
              <mc:Choice xmlns:v="urn:schemas-microsoft-com:vml" Requires="v">
                <p:oleObj spid="_x0000_s3094" name="" r:id="rId22" imgW="724535" imgH="279400" progId="Equation.3">
                  <p:embed/>
                </p:oleObj>
              </mc:Choice>
              <mc:Fallback>
                <p:oleObj name="" r:id="rId22" imgW="724535" imgH="279400" progId="Equation.3">
                  <p:embed/>
                  <p:pic>
                    <p:nvPicPr>
                      <p:cNvPr id="0" name="图片 3093"/>
                      <p:cNvPicPr/>
                      <p:nvPr/>
                    </p:nvPicPr>
                    <p:blipFill>
                      <a:blip r:embed="rId23"/>
                      <a:stretch>
                        <a:fillRect/>
                      </a:stretch>
                    </p:blipFill>
                    <p:spPr>
                      <a:xfrm>
                        <a:off x="6742748" y="3307715"/>
                        <a:ext cx="1800225" cy="6858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3.10.5 </a:t>
            </a:r>
            <a:r>
              <a:rPr sz="2400" b="1" kern="0">
                <a:sym typeface="+mn-ea"/>
              </a:rPr>
              <a:t>环形铁芯螺线管的磁场分布</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1"/>
            </p:custDataLst>
          </p:nvPr>
        </p:nvSpPr>
        <p:spPr>
          <a:xfrm>
            <a:off x="857250" y="1297940"/>
            <a:ext cx="1073912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effectLst/>
              </a:rPr>
              <a:t>        </a:t>
            </a:r>
            <a:r>
              <a:rPr sz="2400" strike="noStrike" noProof="1" dirty="0">
                <a:effectLst/>
              </a:rPr>
              <a:t>  下面从毕奥-萨伐尔定律出发</a:t>
            </a:r>
            <a:r>
              <a:rPr lang="zh-CN" sz="2400" strike="noStrike" noProof="1" dirty="0">
                <a:effectLst/>
              </a:rPr>
              <a:t>，</a:t>
            </a:r>
            <a:r>
              <a:rPr sz="2400" strike="noStrike" noProof="1" dirty="0">
                <a:effectLst/>
              </a:rPr>
              <a:t>计算载流螺线环的磁场。在计算时</a:t>
            </a:r>
            <a:r>
              <a:rPr lang="zh-CN" sz="2400" strike="noStrike" noProof="1" dirty="0">
                <a:effectLst/>
              </a:rPr>
              <a:t>，</a:t>
            </a:r>
            <a:r>
              <a:rPr sz="2400" strike="noStrike" noProof="1" dirty="0">
                <a:effectLst/>
              </a:rPr>
              <a:t>螺线环中的每匝线圈用载流圆线圈代替</a:t>
            </a:r>
            <a:r>
              <a:rPr lang="zh-CN" sz="2400" strike="noStrike" noProof="1" dirty="0">
                <a:effectLst/>
              </a:rPr>
              <a:t>，</a:t>
            </a:r>
            <a:r>
              <a:rPr sz="2400" strike="noStrike" noProof="1" dirty="0">
                <a:effectLst/>
              </a:rPr>
              <a:t>即螺线环的匝数就是圆环的个数</a:t>
            </a:r>
            <a:r>
              <a:rPr lang="zh-CN" sz="2400" strike="noStrike" noProof="1" dirty="0">
                <a:effectLst/>
              </a:rPr>
              <a:t>，</a:t>
            </a:r>
            <a:r>
              <a:rPr sz="2400" strike="noStrike" noProof="1" dirty="0">
                <a:effectLst/>
              </a:rPr>
              <a:t>并且不考虑载流导线的直径。 建立如图所示的空间直角坐标系</a:t>
            </a:r>
            <a:r>
              <a:rPr lang="zh-CN" sz="2400" strike="noStrike" noProof="1" dirty="0">
                <a:effectLst/>
              </a:rPr>
              <a:t>，</a:t>
            </a:r>
            <a:r>
              <a:rPr sz="2400" strike="noStrike" noProof="1" dirty="0">
                <a:effectLst/>
              </a:rPr>
              <a:t>设</a:t>
            </a:r>
            <a:r>
              <a:rPr lang="zh-CN" altLang="en-US" sz="2400" i="1" strike="noStrike" noProof="1" dirty="0">
                <a:effectLst/>
                <a:latin typeface="Times New Roman" panose="02020603050405020304" charset="0"/>
                <a:cs typeface="Times New Roman" panose="02020603050405020304" charset="0"/>
              </a:rPr>
              <a:t>x</a:t>
            </a:r>
            <a:r>
              <a:rPr lang="en-US" altLang="zh-CN" sz="2400" i="1" strike="noStrike" noProof="1" dirty="0">
                <a:effectLst/>
                <a:latin typeface="Times New Roman" panose="02020603050405020304" charset="0"/>
                <a:cs typeface="Times New Roman" panose="02020603050405020304" charset="0"/>
              </a:rPr>
              <a:t>o</a:t>
            </a:r>
            <a:r>
              <a:rPr lang="zh-CN" altLang="en-US" sz="2400" i="1" strike="noStrike" noProof="1" dirty="0">
                <a:effectLst/>
                <a:latin typeface="Times New Roman" panose="02020603050405020304" charset="0"/>
                <a:cs typeface="Times New Roman" panose="02020603050405020304" charset="0"/>
              </a:rPr>
              <a:t>y</a:t>
            </a:r>
            <a:r>
              <a:rPr sz="2400" strike="noStrike" noProof="1" dirty="0">
                <a:effectLst/>
              </a:rPr>
              <a:t>平面为螺线环参考平面</a:t>
            </a:r>
            <a:r>
              <a:rPr lang="zh-CN" sz="2400" strike="noStrike" noProof="1" dirty="0">
                <a:effectLst/>
              </a:rPr>
              <a:t>，</a:t>
            </a:r>
            <a:r>
              <a:rPr sz="2400" strike="noStrike" noProof="1" dirty="0">
                <a:effectLst/>
              </a:rPr>
              <a:t>螺线环的半径为</a:t>
            </a:r>
            <a:r>
              <a:rPr lang="zh-CN" altLang="en-US" sz="2400" i="1" strike="noStrike" noProof="1" dirty="0">
                <a:effectLst/>
                <a:latin typeface="Times New Roman" panose="02020603050405020304" charset="0"/>
                <a:cs typeface="Times New Roman" panose="02020603050405020304" charset="0"/>
              </a:rPr>
              <a:t>R</a:t>
            </a:r>
            <a:r>
              <a:rPr lang="zh-CN" altLang="en-US" sz="2400" strike="noStrike" baseline="-25000" noProof="1" dirty="0">
                <a:effectLst/>
                <a:latin typeface="Times New Roman" panose="02020603050405020304" charset="0"/>
                <a:cs typeface="Times New Roman" panose="02020603050405020304" charset="0"/>
              </a:rPr>
              <a:t>1</a:t>
            </a:r>
            <a:r>
              <a:rPr lang="zh-CN" sz="2400" strike="noStrike" noProof="1" dirty="0">
                <a:effectLst/>
              </a:rPr>
              <a:t>，</a:t>
            </a:r>
            <a:r>
              <a:rPr sz="2400" strike="noStrike" noProof="1" dirty="0">
                <a:effectLst/>
              </a:rPr>
              <a:t>螺线环的匝数为</a:t>
            </a:r>
            <a:r>
              <a:rPr lang="zh-CN" altLang="en-US" sz="2400" i="1" strike="noStrike" noProof="1" dirty="0">
                <a:effectLst/>
                <a:latin typeface="Times New Roman" panose="02020603050405020304" charset="0"/>
                <a:cs typeface="Times New Roman" panose="02020603050405020304" charset="0"/>
              </a:rPr>
              <a:t>N</a:t>
            </a:r>
            <a:r>
              <a:rPr lang="zh-CN" sz="2400" strike="noStrike" noProof="1" dirty="0">
                <a:effectLst/>
              </a:rPr>
              <a:t>，</a:t>
            </a:r>
            <a:r>
              <a:rPr sz="2400" strike="noStrike" noProof="1" dirty="0">
                <a:effectLst/>
              </a:rPr>
              <a:t>即螺线环由</a:t>
            </a:r>
            <a:r>
              <a:rPr lang="zh-CN" altLang="en-US" sz="2400" i="1" strike="noStrike" noProof="1" dirty="0">
                <a:effectLst/>
                <a:latin typeface="Times New Roman" panose="02020603050405020304" charset="0"/>
                <a:cs typeface="Times New Roman" panose="02020603050405020304" charset="0"/>
              </a:rPr>
              <a:t>N</a:t>
            </a:r>
            <a:r>
              <a:rPr sz="2400" strike="noStrike" noProof="1" dirty="0">
                <a:effectLst/>
              </a:rPr>
              <a:t>个均匀分布的载流圆线圈构成</a:t>
            </a:r>
            <a:r>
              <a:rPr lang="zh-CN" sz="2400" strike="noStrike" noProof="1" dirty="0">
                <a:effectLst/>
              </a:rPr>
              <a:t>，</a:t>
            </a:r>
            <a:r>
              <a:rPr sz="2400" strike="noStrike" noProof="1" dirty="0">
                <a:effectLst/>
              </a:rPr>
              <a:t>电流为</a:t>
            </a:r>
            <a:r>
              <a:rPr lang="zh-CN" altLang="en-US" sz="2400" i="1" strike="noStrike" noProof="1" dirty="0">
                <a:effectLst/>
                <a:latin typeface="Times New Roman" panose="02020603050405020304" charset="0"/>
                <a:cs typeface="Times New Roman" panose="02020603050405020304" charset="0"/>
              </a:rPr>
              <a:t>I</a:t>
            </a:r>
            <a:r>
              <a:rPr lang="zh-CN" sz="2400" strike="noStrike" noProof="1" dirty="0">
                <a:effectLst/>
              </a:rPr>
              <a:t>。</a:t>
            </a:r>
            <a:endParaRPr lang="zh-CN" sz="2400" strike="noStrike" noProof="1" dirty="0">
              <a:effectLst/>
            </a:endParaRPr>
          </a:p>
          <a:p>
            <a:pPr marL="0" indent="0">
              <a:lnSpc>
                <a:spcPct val="150000"/>
              </a:lnSpc>
              <a:spcBef>
                <a:spcPts val="0"/>
              </a:spcBef>
              <a:buNone/>
            </a:pPr>
            <a:r>
              <a:rPr sz="2400" strike="noStrike" noProof="1" dirty="0">
                <a:effectLst/>
              </a:rPr>
              <a:t> </a:t>
            </a:r>
            <a:endParaRPr sz="2400" strike="noStrike" noProof="1" dirty="0">
              <a:effectLst/>
            </a:endParaRPr>
          </a:p>
        </p:txBody>
      </p:sp>
      <p:pic>
        <p:nvPicPr>
          <p:cNvPr id="4" name="图片 3" descr="WLTB201901012_05000"/>
          <p:cNvPicPr>
            <a:picLocks noChangeAspect="1"/>
          </p:cNvPicPr>
          <p:nvPr/>
        </p:nvPicPr>
        <p:blipFill>
          <a:blip r:embed="rId12"/>
          <a:stretch>
            <a:fillRect/>
          </a:stretch>
        </p:blipFill>
        <p:spPr>
          <a:xfrm>
            <a:off x="4860925" y="3614420"/>
            <a:ext cx="3310255" cy="2701925"/>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3.10.5 </a:t>
            </a:r>
            <a:r>
              <a:rPr sz="2400" b="1" kern="0">
                <a:sym typeface="+mn-ea"/>
              </a:rPr>
              <a:t>环形铁芯螺线管的磁场分布</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1"/>
            </p:custDataLst>
          </p:nvPr>
        </p:nvSpPr>
        <p:spPr>
          <a:xfrm>
            <a:off x="857250" y="1297940"/>
            <a:ext cx="1073912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effectLst/>
              </a:rPr>
              <a:t>考虑位于螺线环参考平面上方位角</a:t>
            </a:r>
            <a:r>
              <a:rPr lang="zh-CN" altLang="en-US" sz="2400" i="1" strike="noStrike" noProof="1" dirty="0">
                <a:effectLst/>
                <a:latin typeface="Times New Roman" panose="02020603050405020304" charset="0"/>
                <a:cs typeface="Times New Roman" panose="02020603050405020304" charset="0"/>
              </a:rPr>
              <a:t>α</a:t>
            </a:r>
            <a:r>
              <a:rPr sz="2400" strike="noStrike" noProof="1" dirty="0">
                <a:effectLst/>
              </a:rPr>
              <a:t>处的载流圆线圈</a:t>
            </a:r>
            <a:r>
              <a:rPr lang="zh-CN" sz="2400" strike="noStrike" noProof="1" dirty="0">
                <a:effectLst/>
              </a:rPr>
              <a:t>，</a:t>
            </a:r>
            <a:r>
              <a:rPr sz="2400" strike="noStrike" noProof="1" dirty="0">
                <a:effectLst/>
              </a:rPr>
              <a:t>载流圆线圈正方向为</a:t>
            </a:r>
            <a:r>
              <a:rPr lang="en-US" sz="2400" strike="noStrike" noProof="1" dirty="0">
                <a:effectLst/>
              </a:rPr>
              <a:t>   </a:t>
            </a:r>
            <a:r>
              <a:rPr lang="zh-CN" sz="2400" strike="noStrike" noProof="1" dirty="0">
                <a:effectLst/>
              </a:rPr>
              <a:t>，</a:t>
            </a:r>
            <a:r>
              <a:rPr lang="zh-CN" altLang="en-US" sz="2400" i="1" strike="noStrike" noProof="1" dirty="0">
                <a:effectLst/>
                <a:latin typeface="Times New Roman" panose="02020603050405020304" charset="0"/>
                <a:cs typeface="Times New Roman" panose="02020603050405020304" charset="0"/>
              </a:rPr>
              <a:t>θ</a:t>
            </a:r>
            <a:r>
              <a:rPr sz="2400" strike="noStrike" noProof="1" dirty="0">
                <a:effectLst/>
              </a:rPr>
              <a:t>为向量 </a:t>
            </a:r>
            <a:r>
              <a:rPr lang="en-US" sz="2400" strike="noStrike" noProof="1" dirty="0">
                <a:effectLst/>
              </a:rPr>
              <a:t>  </a:t>
            </a:r>
            <a:r>
              <a:rPr sz="2400" strike="noStrike" noProof="1" dirty="0">
                <a:effectLst/>
              </a:rPr>
              <a:t> </a:t>
            </a:r>
            <a:r>
              <a:rPr lang="en-US" sz="2400" strike="noStrike" noProof="1" dirty="0">
                <a:effectLst/>
              </a:rPr>
              <a:t>  </a:t>
            </a:r>
            <a:r>
              <a:rPr sz="2400" strike="noStrike" noProof="1" dirty="0">
                <a:effectLst/>
              </a:rPr>
              <a:t>与</a:t>
            </a:r>
            <a:r>
              <a:rPr lang="en-US" sz="2400" strike="noStrike" noProof="1" dirty="0">
                <a:effectLst/>
              </a:rPr>
              <a:t>    </a:t>
            </a:r>
            <a:r>
              <a:rPr sz="2400" strike="noStrike" noProof="1" dirty="0">
                <a:effectLst/>
              </a:rPr>
              <a:t>的夹角</a:t>
            </a:r>
            <a:r>
              <a:rPr lang="zh-CN" sz="2400" strike="noStrike" noProof="1" dirty="0">
                <a:effectLst/>
              </a:rPr>
              <a:t>，</a:t>
            </a:r>
            <a:r>
              <a:rPr sz="2400" strike="noStrike" noProof="1" dirty="0">
                <a:effectLst/>
              </a:rPr>
              <a:t>有  </a:t>
            </a:r>
            <a:endParaRPr sz="2400" strike="noStrike" noProof="1" dirty="0">
              <a:effectLst/>
            </a:endParaRPr>
          </a:p>
          <a:p>
            <a:pPr marL="0" indent="0">
              <a:lnSpc>
                <a:spcPct val="150000"/>
              </a:lnSpc>
              <a:spcBef>
                <a:spcPts val="0"/>
              </a:spcBef>
              <a:buNone/>
            </a:pPr>
            <a:endParaRPr sz="2400" strike="noStrike" noProof="1" dirty="0">
              <a:effectLst/>
            </a:endParaRPr>
          </a:p>
          <a:p>
            <a:pPr marL="0" indent="0">
              <a:lnSpc>
                <a:spcPct val="150000"/>
              </a:lnSpc>
              <a:spcBef>
                <a:spcPts val="0"/>
              </a:spcBef>
              <a:buNone/>
            </a:pPr>
            <a:r>
              <a:rPr lang="zh-CN" altLang="en-US" sz="2400" i="1" strike="noStrike" noProof="1" dirty="0">
                <a:effectLst/>
                <a:latin typeface="Times New Roman" panose="02020603050405020304" charset="0"/>
                <a:cs typeface="Times New Roman" panose="02020603050405020304" charset="0"/>
              </a:rPr>
              <a:t>O</a:t>
            </a:r>
            <a:r>
              <a:rPr sz="2400" strike="noStrike" noProof="1" dirty="0">
                <a:effectLst/>
              </a:rPr>
              <a:t>′为螺线环上任取的一个载流圆线圈的圆心</a:t>
            </a:r>
            <a:r>
              <a:rPr lang="zh-CN" sz="2400" strike="noStrike" noProof="1" dirty="0">
                <a:effectLst/>
              </a:rPr>
              <a:t>，</a:t>
            </a:r>
            <a:r>
              <a:rPr lang="zh-CN" altLang="en-US" sz="2400" i="1" strike="noStrike" noProof="1" dirty="0">
                <a:effectLst/>
                <a:latin typeface="Times New Roman" panose="02020603050405020304" charset="0"/>
                <a:cs typeface="Times New Roman" panose="02020603050405020304" charset="0"/>
              </a:rPr>
              <a:t>φ</a:t>
            </a:r>
            <a:r>
              <a:rPr sz="2400" strike="noStrike" noProof="1" dirty="0">
                <a:effectLst/>
              </a:rPr>
              <a:t>为任一电流线圈平面上线圈圆心到电流元的矢量</a:t>
            </a:r>
            <a:r>
              <a:rPr lang="en-US" sz="2400" strike="noStrike" noProof="1" dirty="0">
                <a:effectLst/>
              </a:rPr>
              <a:t>    </a:t>
            </a:r>
            <a:r>
              <a:rPr sz="2400" strike="noStrike" noProof="1" dirty="0">
                <a:effectLst/>
              </a:rPr>
              <a:t>与电流线圈平面极坐标的极轴的夹角</a:t>
            </a:r>
            <a:r>
              <a:rPr lang="zh-CN" sz="2400" strike="noStrike" noProof="1" dirty="0">
                <a:effectLst/>
              </a:rPr>
              <a:t>，</a:t>
            </a:r>
            <a:r>
              <a:rPr sz="2400" strike="noStrike" noProof="1" dirty="0">
                <a:effectLst/>
              </a:rPr>
              <a:t>容易得到圆线圈上任一电流元到</a:t>
            </a:r>
            <a:r>
              <a:rPr lang="zh-CN" altLang="en-US" sz="2400" i="1" strike="noStrike" noProof="1" dirty="0">
                <a:effectLst/>
                <a:latin typeface="Times New Roman" panose="02020603050405020304" charset="0"/>
                <a:cs typeface="Times New Roman" panose="02020603050405020304" charset="0"/>
              </a:rPr>
              <a:t>P</a:t>
            </a:r>
            <a:r>
              <a:rPr sz="2400" strike="noStrike" noProof="1" dirty="0">
                <a:effectLst/>
              </a:rPr>
              <a:t>点的位置矢量为</a:t>
            </a:r>
            <a:r>
              <a:rPr lang="zh-CN" sz="2400" strike="noStrike" noProof="1" dirty="0">
                <a:effectLst/>
              </a:rPr>
              <a:t>：</a:t>
            </a:r>
            <a:endParaRPr lang="zh-CN" sz="2400" strike="noStrike" noProof="1" dirty="0">
              <a:effectLst/>
            </a:endParaRPr>
          </a:p>
        </p:txBody>
      </p:sp>
      <p:graphicFrame>
        <p:nvGraphicFramePr>
          <p:cNvPr id="6" name="对象 5">
            <a:hlinkClick r:id="" action="ppaction://ole?verb="/>
          </p:cNvPr>
          <p:cNvGraphicFramePr>
            <a:graphicFrameLocks noChangeAspect="1"/>
          </p:cNvGraphicFramePr>
          <p:nvPr/>
        </p:nvGraphicFramePr>
        <p:xfrm>
          <a:off x="10871835" y="1496695"/>
          <a:ext cx="258065" cy="360000"/>
        </p:xfrm>
        <a:graphic>
          <a:graphicData uri="http://schemas.openxmlformats.org/presentationml/2006/ole">
            <mc:AlternateContent xmlns:mc="http://schemas.openxmlformats.org/markup-compatibility/2006">
              <mc:Choice xmlns:v="urn:schemas-microsoft-com:vml" Requires="v">
                <p:oleObj spid="_x0000_s6145" name="" r:id="rId12" imgW="127000" imgH="177165" progId="Equation.DSMT4">
                  <p:embed/>
                </p:oleObj>
              </mc:Choice>
              <mc:Fallback>
                <p:oleObj name="" r:id="rId12" imgW="127000" imgH="177165" progId="Equation.DSMT4">
                  <p:embed/>
                  <p:pic>
                    <p:nvPicPr>
                      <p:cNvPr id="0" name="图片 6144"/>
                      <p:cNvPicPr/>
                      <p:nvPr/>
                    </p:nvPicPr>
                    <p:blipFill>
                      <a:blip r:embed="rId13"/>
                      <a:stretch>
                        <a:fillRect/>
                      </a:stretch>
                    </p:blipFill>
                    <p:spPr>
                      <a:xfrm>
                        <a:off x="10871835" y="1496695"/>
                        <a:ext cx="258065" cy="36000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2025015" y="2018348"/>
          <a:ext cx="465882" cy="360000"/>
        </p:xfrm>
        <a:graphic>
          <a:graphicData uri="http://schemas.openxmlformats.org/presentationml/2006/ole">
            <mc:AlternateContent xmlns:mc="http://schemas.openxmlformats.org/markup-compatibility/2006">
              <mc:Choice xmlns:v="urn:schemas-microsoft-com:vml" Requires="v">
                <p:oleObj spid="_x0000_s6146" name="" r:id="rId14" imgW="279400" imgH="215900" progId="Equation.DSMT4">
                  <p:embed/>
                </p:oleObj>
              </mc:Choice>
              <mc:Fallback>
                <p:oleObj name="" r:id="rId14" imgW="279400" imgH="215900" progId="Equation.DSMT4">
                  <p:embed/>
                  <p:pic>
                    <p:nvPicPr>
                      <p:cNvPr id="0" name="图片 6145"/>
                      <p:cNvPicPr/>
                      <p:nvPr/>
                    </p:nvPicPr>
                    <p:blipFill>
                      <a:blip r:embed="rId15"/>
                      <a:stretch>
                        <a:fillRect/>
                      </a:stretch>
                    </p:blipFill>
                    <p:spPr>
                      <a:xfrm>
                        <a:off x="2025015" y="2018348"/>
                        <a:ext cx="465882" cy="360000"/>
                      </a:xfrm>
                      <a:prstGeom prst="rect">
                        <a:avLst/>
                      </a:prstGeom>
                    </p:spPr>
                  </p:pic>
                </p:oleObj>
              </mc:Fallback>
            </mc:AlternateContent>
          </a:graphicData>
        </a:graphic>
      </p:graphicFrame>
      <p:graphicFrame>
        <p:nvGraphicFramePr>
          <p:cNvPr id="17" name="对象 16">
            <a:hlinkClick r:id="" action="ppaction://ole?verb="/>
          </p:cNvPr>
          <p:cNvGraphicFramePr>
            <a:graphicFrameLocks noChangeAspect="1"/>
          </p:cNvGraphicFramePr>
          <p:nvPr>
            <p:custDataLst>
              <p:tags r:id="rId16"/>
            </p:custDataLst>
          </p:nvPr>
        </p:nvGraphicFramePr>
        <p:xfrm>
          <a:off x="2812415" y="2018665"/>
          <a:ext cx="258065" cy="360000"/>
        </p:xfrm>
        <a:graphic>
          <a:graphicData uri="http://schemas.openxmlformats.org/presentationml/2006/ole">
            <mc:AlternateContent xmlns:mc="http://schemas.openxmlformats.org/markup-compatibility/2006">
              <mc:Choice xmlns:v="urn:schemas-microsoft-com:vml" Requires="v">
                <p:oleObj spid="_x0000_s4" name="" r:id="rId17" imgW="127000" imgH="177165" progId="Equation.DSMT4">
                  <p:embed/>
                </p:oleObj>
              </mc:Choice>
              <mc:Fallback>
                <p:oleObj name="" r:id="rId17" imgW="127000" imgH="177165" progId="Equation.DSMT4">
                  <p:embed/>
                  <p:pic>
                    <p:nvPicPr>
                      <p:cNvPr id="0" name="图片 6144"/>
                      <p:cNvPicPr/>
                      <p:nvPr/>
                    </p:nvPicPr>
                    <p:blipFill>
                      <a:blip r:embed="rId13"/>
                      <a:stretch>
                        <a:fillRect/>
                      </a:stretch>
                    </p:blipFill>
                    <p:spPr>
                      <a:xfrm>
                        <a:off x="2812415" y="2018665"/>
                        <a:ext cx="258065" cy="360000"/>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4780280" y="2463483"/>
          <a:ext cx="2736000" cy="684000"/>
        </p:xfrm>
        <a:graphic>
          <a:graphicData uri="http://schemas.openxmlformats.org/presentationml/2006/ole">
            <mc:AlternateContent xmlns:mc="http://schemas.openxmlformats.org/markup-compatibility/2006">
              <mc:Choice xmlns:v="urn:schemas-microsoft-com:vml" Requires="v">
                <p:oleObj spid="_x0000_s6148" name="" r:id="rId18" imgW="1574800" imgH="393700" progId="Equation.DSMT4">
                  <p:embed/>
                </p:oleObj>
              </mc:Choice>
              <mc:Fallback>
                <p:oleObj name="" r:id="rId18" imgW="1574800" imgH="393700" progId="Equation.DSMT4">
                  <p:embed/>
                  <p:pic>
                    <p:nvPicPr>
                      <p:cNvPr id="0" name="图片 6147"/>
                      <p:cNvPicPr/>
                      <p:nvPr/>
                    </p:nvPicPr>
                    <p:blipFill>
                      <a:blip r:embed="rId19"/>
                      <a:stretch>
                        <a:fillRect/>
                      </a:stretch>
                    </p:blipFill>
                    <p:spPr>
                      <a:xfrm>
                        <a:off x="4780280" y="2463483"/>
                        <a:ext cx="2736000" cy="684000"/>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custDataLst>
              <p:tags r:id="rId20"/>
            </p:custDataLst>
          </p:nvPr>
        </p:nvGraphicFramePr>
        <p:xfrm>
          <a:off x="3095117" y="3609635"/>
          <a:ext cx="335280" cy="542290"/>
        </p:xfrm>
        <a:graphic>
          <a:graphicData uri="http://schemas.openxmlformats.org/presentationml/2006/ole">
            <mc:AlternateContent xmlns:mc="http://schemas.openxmlformats.org/markup-compatibility/2006">
              <mc:Choice xmlns:v="urn:schemas-microsoft-com:vml" Requires="v">
                <p:oleObj spid="_x0000_s21" name="" r:id="rId21" imgW="165100" imgH="266700" progId="Equation.DSMT4">
                  <p:embed/>
                </p:oleObj>
              </mc:Choice>
              <mc:Fallback>
                <p:oleObj name="" r:id="rId21" imgW="165100" imgH="266700" progId="Equation.DSMT4">
                  <p:embed/>
                  <p:pic>
                    <p:nvPicPr>
                      <p:cNvPr id="0" name="图片 6144"/>
                      <p:cNvPicPr/>
                      <p:nvPr/>
                    </p:nvPicPr>
                    <p:blipFill>
                      <a:blip r:embed="rId22"/>
                      <a:stretch>
                        <a:fillRect/>
                      </a:stretch>
                    </p:blipFill>
                    <p:spPr>
                      <a:xfrm>
                        <a:off x="3095117" y="3609635"/>
                        <a:ext cx="335280" cy="542290"/>
                      </a:xfrm>
                      <a:prstGeom prst="rect">
                        <a:avLst/>
                      </a:prstGeom>
                    </p:spPr>
                  </p:pic>
                </p:oleObj>
              </mc:Fallback>
            </mc:AlternateContent>
          </a:graphicData>
        </a:graphic>
      </p:graphicFrame>
      <p:graphicFrame>
        <p:nvGraphicFramePr>
          <p:cNvPr id="22" name="对象 21">
            <a:hlinkClick r:id="" action="ppaction://ole?verb="/>
          </p:cNvPr>
          <p:cNvGraphicFramePr>
            <a:graphicFrameLocks noChangeAspect="1"/>
          </p:cNvGraphicFramePr>
          <p:nvPr/>
        </p:nvGraphicFramePr>
        <p:xfrm>
          <a:off x="1957705" y="4852988"/>
          <a:ext cx="8640000" cy="467027"/>
        </p:xfrm>
        <a:graphic>
          <a:graphicData uri="http://schemas.openxmlformats.org/presentationml/2006/ole">
            <mc:AlternateContent xmlns:mc="http://schemas.openxmlformats.org/markup-compatibility/2006">
              <mc:Choice xmlns:v="urn:schemas-microsoft-com:vml" Requires="v">
                <p:oleObj spid="_x0000_s6149" name="" r:id="rId23" imgW="5168900" imgH="279400" progId="Equation.DSMT4">
                  <p:embed/>
                </p:oleObj>
              </mc:Choice>
              <mc:Fallback>
                <p:oleObj name="" r:id="rId23" imgW="5168900" imgH="279400" progId="Equation.DSMT4">
                  <p:embed/>
                  <p:pic>
                    <p:nvPicPr>
                      <p:cNvPr id="0" name="图片 6148"/>
                      <p:cNvPicPr/>
                      <p:nvPr/>
                    </p:nvPicPr>
                    <p:blipFill>
                      <a:blip r:embed="rId24"/>
                      <a:stretch>
                        <a:fillRect/>
                      </a:stretch>
                    </p:blipFill>
                    <p:spPr>
                      <a:xfrm>
                        <a:off x="1957705" y="4852988"/>
                        <a:ext cx="8640000" cy="46702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3.10.5 </a:t>
            </a:r>
            <a:r>
              <a:rPr sz="2400" b="1" kern="0">
                <a:sym typeface="+mn-ea"/>
              </a:rPr>
              <a:t>环形铁芯螺线管的磁场分布</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1"/>
            </p:custDataLst>
          </p:nvPr>
        </p:nvSpPr>
        <p:spPr>
          <a:xfrm>
            <a:off x="857250" y="1297940"/>
            <a:ext cx="1073912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effectLst/>
              </a:rPr>
              <a:t>而圆环上的电流元为：</a:t>
            </a:r>
            <a:endParaRPr sz="2400" strike="noStrike" noProof="1" dirty="0">
              <a:effectLst/>
            </a:endParaRPr>
          </a:p>
          <a:p>
            <a:pPr marL="0" indent="0">
              <a:lnSpc>
                <a:spcPct val="150000"/>
              </a:lnSpc>
              <a:spcBef>
                <a:spcPts val="0"/>
              </a:spcBef>
              <a:buNone/>
            </a:pPr>
            <a:endParaRPr sz="2400" strike="noStrike" noProof="1" dirty="0">
              <a:effectLst/>
            </a:endParaRPr>
          </a:p>
          <a:p>
            <a:pPr marL="0" indent="0">
              <a:lnSpc>
                <a:spcPct val="150000"/>
              </a:lnSpc>
              <a:spcBef>
                <a:spcPts val="0"/>
              </a:spcBef>
              <a:buNone/>
            </a:pPr>
            <a:endParaRPr sz="2400" strike="noStrike" noProof="1" dirty="0">
              <a:effectLst/>
            </a:endParaRPr>
          </a:p>
          <a:p>
            <a:pPr marL="0" indent="0">
              <a:lnSpc>
                <a:spcPct val="150000"/>
              </a:lnSpc>
              <a:spcBef>
                <a:spcPts val="0"/>
              </a:spcBef>
              <a:buNone/>
            </a:pPr>
            <a:r>
              <a:rPr sz="2400" strike="noStrike" noProof="1" dirty="0">
                <a:effectLst/>
              </a:rPr>
              <a:t>则载流圆线圈在P 点的磁感应强度为</a:t>
            </a:r>
            <a:r>
              <a:rPr lang="zh-CN" sz="2400" strike="noStrike" noProof="1" dirty="0">
                <a:effectLst/>
              </a:rPr>
              <a:t>：</a:t>
            </a:r>
            <a:endParaRPr lang="zh-CN" sz="2400" strike="noStrike" noProof="1" dirty="0">
              <a:effectLst/>
            </a:endParaRPr>
          </a:p>
        </p:txBody>
      </p:sp>
      <p:graphicFrame>
        <p:nvGraphicFramePr>
          <p:cNvPr id="16" name="对象 15">
            <a:hlinkClick r:id="" action="ppaction://ole?verb="/>
          </p:cNvPr>
          <p:cNvGraphicFramePr>
            <a:graphicFrameLocks noChangeAspect="1"/>
          </p:cNvGraphicFramePr>
          <p:nvPr/>
        </p:nvGraphicFramePr>
        <p:xfrm>
          <a:off x="2759075" y="2194878"/>
          <a:ext cx="7707273" cy="540000"/>
        </p:xfrm>
        <a:graphic>
          <a:graphicData uri="http://schemas.openxmlformats.org/presentationml/2006/ole">
            <mc:AlternateContent xmlns:mc="http://schemas.openxmlformats.org/markup-compatibility/2006">
              <mc:Choice xmlns:v="urn:schemas-microsoft-com:vml" Requires="v">
                <p:oleObj spid="_x0000_s7169" name="" r:id="rId12" imgW="3987800" imgH="279400" progId="Equation.DSMT4">
                  <p:embed/>
                </p:oleObj>
              </mc:Choice>
              <mc:Fallback>
                <p:oleObj name="" r:id="rId12" imgW="3987800" imgH="279400" progId="Equation.DSMT4">
                  <p:embed/>
                  <p:pic>
                    <p:nvPicPr>
                      <p:cNvPr id="0" name="图片 7168"/>
                      <p:cNvPicPr/>
                      <p:nvPr/>
                    </p:nvPicPr>
                    <p:blipFill>
                      <a:blip r:embed="rId13"/>
                      <a:stretch>
                        <a:fillRect/>
                      </a:stretch>
                    </p:blipFill>
                    <p:spPr>
                      <a:xfrm>
                        <a:off x="2759075" y="2194878"/>
                        <a:ext cx="7707273" cy="540000"/>
                      </a:xfrm>
                      <a:prstGeom prst="rect">
                        <a:avLst/>
                      </a:prstGeom>
                    </p:spPr>
                  </p:pic>
                </p:oleObj>
              </mc:Fallback>
            </mc:AlternateContent>
          </a:graphicData>
        </a:graphic>
      </p:graphicFrame>
      <p:graphicFrame>
        <p:nvGraphicFramePr>
          <p:cNvPr id="23" name="对象 22">
            <a:hlinkClick r:id="" action="ppaction://ole?verb="/>
          </p:cNvPr>
          <p:cNvGraphicFramePr>
            <a:graphicFrameLocks noChangeAspect="1"/>
          </p:cNvGraphicFramePr>
          <p:nvPr/>
        </p:nvGraphicFramePr>
        <p:xfrm>
          <a:off x="4536440" y="3892868"/>
          <a:ext cx="3483000" cy="972000"/>
        </p:xfrm>
        <a:graphic>
          <a:graphicData uri="http://schemas.openxmlformats.org/presentationml/2006/ole">
            <mc:AlternateContent xmlns:mc="http://schemas.openxmlformats.org/markup-compatibility/2006">
              <mc:Choice xmlns:v="urn:schemas-microsoft-com:vml" Requires="v">
                <p:oleObj spid="_x0000_s7170" name="" r:id="rId14" imgW="1638300" imgH="457200" progId="Equation.DSMT4">
                  <p:embed/>
                </p:oleObj>
              </mc:Choice>
              <mc:Fallback>
                <p:oleObj name="" r:id="rId14" imgW="1638300" imgH="457200" progId="Equation.DSMT4">
                  <p:embed/>
                  <p:pic>
                    <p:nvPicPr>
                      <p:cNvPr id="0" name="图片 7169"/>
                      <p:cNvPicPr/>
                      <p:nvPr/>
                    </p:nvPicPr>
                    <p:blipFill>
                      <a:blip r:embed="rId15"/>
                      <a:stretch>
                        <a:fillRect/>
                      </a:stretch>
                    </p:blipFill>
                    <p:spPr>
                      <a:xfrm>
                        <a:off x="4536440" y="3892868"/>
                        <a:ext cx="3483000" cy="972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3.10.5 </a:t>
            </a:r>
            <a:r>
              <a:rPr sz="2400" b="1" kern="0">
                <a:sym typeface="+mn-ea"/>
              </a:rPr>
              <a:t>环形铁芯螺线管的磁场分布</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1"/>
            </p:custDataLst>
          </p:nvPr>
        </p:nvSpPr>
        <p:spPr>
          <a:xfrm>
            <a:off x="857250" y="1297940"/>
            <a:ext cx="1073912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effectLst/>
              </a:rPr>
              <a:t>根据上式，可以利用 MATLAB仿真其磁场分布如下：</a:t>
            </a:r>
            <a:endParaRPr sz="2400" strike="noStrike" noProof="1" dirty="0">
              <a:effectLst/>
            </a:endParaRPr>
          </a:p>
        </p:txBody>
      </p:sp>
      <p:pic>
        <p:nvPicPr>
          <p:cNvPr id="4" name="图片 3"/>
          <p:cNvPicPr>
            <a:picLocks noChangeAspect="1"/>
          </p:cNvPicPr>
          <p:nvPr>
            <p:custDataLst>
              <p:tags r:id="rId12"/>
            </p:custDataLst>
          </p:nvPr>
        </p:nvPicPr>
        <p:blipFill>
          <a:blip r:embed="rId13"/>
          <a:stretch>
            <a:fillRect/>
          </a:stretch>
        </p:blipFill>
        <p:spPr>
          <a:xfrm>
            <a:off x="3672205" y="2086610"/>
            <a:ext cx="5210810" cy="4011930"/>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rcRect l="24184" t="9856" r="15080"/>
          <a:stretch>
            <a:fillRect/>
          </a:stretch>
        </p:blipFill>
        <p:spPr>
          <a:xfrm>
            <a:off x="4822825" y="3659505"/>
            <a:ext cx="3317875" cy="2719070"/>
          </a:xfrm>
          <a:prstGeom prst="rect">
            <a:avLst/>
          </a:prstGeom>
        </p:spPr>
      </p:pic>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3">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4">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5"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6"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7"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8"/>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9"/>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10"/>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3.10.6 </a:t>
            </a:r>
            <a:r>
              <a:rPr sz="2400" b="1" kern="0">
                <a:sym typeface="+mn-ea"/>
              </a:rPr>
              <a:t>双根传输线对应的磁场分布</a:t>
            </a:r>
            <a:endParaRPr sz="2400" b="1" kern="0">
              <a:sym typeface="+mn-ea"/>
            </a:endParaRPr>
          </a:p>
        </p:txBody>
      </p:sp>
      <p:sp>
        <p:nvSpPr>
          <p:cNvPr id="11266" name="文本占位符 11265"/>
          <p:cNvSpPr>
            <a:spLocks noGrp="1"/>
          </p:cNvSpPr>
          <p:nvPr>
            <p:custDataLst>
              <p:tags r:id="rId11"/>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2"/>
            </p:custDataLst>
          </p:nvPr>
        </p:nvSpPr>
        <p:spPr>
          <a:xfrm>
            <a:off x="857250" y="1297940"/>
            <a:ext cx="1073912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effectLst/>
              </a:rPr>
              <a:t>         </a:t>
            </a:r>
            <a:r>
              <a:rPr sz="2400" strike="noStrike" noProof="1" dirty="0">
                <a:effectLst/>
              </a:rPr>
              <a:t>两条彼此平行、载有方向相反的恒定电流的无穷长直导线产生的磁场是一种很典型的磁场分布。应用磁矢势来分析双根传输线产生的磁场</a:t>
            </a:r>
            <a:r>
              <a:rPr lang="zh-CN" sz="2400" strike="noStrike" noProof="1" dirty="0">
                <a:effectLst/>
              </a:rPr>
              <a:t>。</a:t>
            </a:r>
            <a:r>
              <a:rPr sz="2400" strike="noStrike" noProof="1" dirty="0">
                <a:effectLst/>
              </a:rPr>
              <a:t>由于两导线无穷长，故其产生的磁场必是一个平行平面磁场，在每一个与载流导线垂直的平面内，磁场分布相同。取定直角坐标，并令导线与 </a:t>
            </a:r>
            <a:r>
              <a:rPr lang="zh-CN" altLang="en-US" sz="2400" i="1" strike="noStrike" noProof="1" dirty="0">
                <a:effectLst/>
                <a:latin typeface="Times New Roman" panose="02020603050405020304" charset="0"/>
                <a:cs typeface="Times New Roman" panose="02020603050405020304" charset="0"/>
              </a:rPr>
              <a:t>z </a:t>
            </a:r>
            <a:r>
              <a:rPr sz="2400" strike="noStrike" noProof="1" dirty="0">
                <a:effectLst/>
              </a:rPr>
              <a:t>轴平行，</a:t>
            </a:r>
            <a:r>
              <a:rPr lang="zh-CN" altLang="en-US" sz="2400" i="1" strike="noStrike" noProof="1" dirty="0">
                <a:effectLst/>
                <a:latin typeface="Times New Roman" panose="02020603050405020304" charset="0"/>
                <a:cs typeface="Times New Roman" panose="02020603050405020304" charset="0"/>
              </a:rPr>
              <a:t>y</a:t>
            </a:r>
            <a:r>
              <a:rPr sz="2400" strike="noStrike" noProof="1" dirty="0">
                <a:effectLst/>
              </a:rPr>
              <a:t> 轴过这两条直导线的连线的中点。</a:t>
            </a:r>
            <a:endParaRPr sz="2400" strike="noStrike" noProof="1" dirty="0">
              <a:effectLst/>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3.10.6 </a:t>
            </a:r>
            <a:r>
              <a:rPr sz="2400" b="1" kern="0">
                <a:sym typeface="+mn-ea"/>
              </a:rPr>
              <a:t>双根传输线对应的磁场分布</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1"/>
            </p:custDataLst>
          </p:nvPr>
        </p:nvSpPr>
        <p:spPr>
          <a:xfrm>
            <a:off x="857250" y="1297940"/>
            <a:ext cx="1073912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effectLst/>
              </a:rPr>
              <a:t>         </a:t>
            </a:r>
            <a:r>
              <a:rPr sz="2400" strike="noStrike" noProof="1" dirty="0">
                <a:effectLst/>
              </a:rPr>
              <a:t>为简单起见，取场点</a:t>
            </a:r>
            <a:r>
              <a:rPr lang="zh-CN" altLang="en-US" sz="2400" i="1" strike="noStrike" noProof="1" dirty="0">
                <a:effectLst/>
                <a:latin typeface="Times New Roman" panose="02020603050405020304" charset="0"/>
                <a:cs typeface="Times New Roman" panose="02020603050405020304" charset="0"/>
              </a:rPr>
              <a:t>P</a:t>
            </a:r>
            <a:r>
              <a:rPr sz="2400" strike="noStrike" noProof="1" dirty="0">
                <a:effectLst/>
              </a:rPr>
              <a:t>落在</a:t>
            </a:r>
            <a:r>
              <a:rPr lang="zh-CN" altLang="en-US" sz="2400" i="1" strike="noStrike" noProof="1" dirty="0">
                <a:effectLst/>
                <a:latin typeface="Times New Roman" panose="02020603050405020304" charset="0"/>
                <a:cs typeface="Times New Roman" panose="02020603050405020304" charset="0"/>
              </a:rPr>
              <a:t>xy</a:t>
            </a:r>
            <a:r>
              <a:rPr sz="2400" strike="noStrike" noProof="1" dirty="0">
                <a:effectLst/>
              </a:rPr>
              <a:t>平面内，则在</a:t>
            </a:r>
            <a:r>
              <a:rPr lang="zh-CN" altLang="en-US" sz="2400" i="1" strike="noStrike" noProof="1" dirty="0">
                <a:effectLst/>
                <a:latin typeface="Times New Roman" panose="02020603050405020304" charset="0"/>
                <a:cs typeface="Times New Roman" panose="02020603050405020304" charset="0"/>
              </a:rPr>
              <a:t>P</a:t>
            </a:r>
            <a:r>
              <a:rPr sz="2400" strike="noStrike" noProof="1" dirty="0">
                <a:effectLst/>
              </a:rPr>
              <a:t>点，导线1、2中的电流各自激发的磁矢势分别为：</a:t>
            </a:r>
            <a:endParaRPr sz="2400" strike="noStrike" noProof="1" dirty="0">
              <a:effectLst/>
            </a:endParaRPr>
          </a:p>
          <a:p>
            <a:pPr marL="0" indent="0">
              <a:lnSpc>
                <a:spcPct val="150000"/>
              </a:lnSpc>
              <a:spcBef>
                <a:spcPts val="0"/>
              </a:spcBef>
              <a:buNone/>
            </a:pPr>
            <a:endParaRPr sz="2400" strike="noStrike" noProof="1" dirty="0">
              <a:effectLst/>
            </a:endParaRPr>
          </a:p>
          <a:p>
            <a:pPr marL="0" indent="0">
              <a:lnSpc>
                <a:spcPct val="150000"/>
              </a:lnSpc>
              <a:spcBef>
                <a:spcPts val="0"/>
              </a:spcBef>
              <a:buNone/>
            </a:pPr>
            <a:endParaRPr sz="2400" strike="noStrike" noProof="1" dirty="0">
              <a:effectLst/>
            </a:endParaRPr>
          </a:p>
          <a:p>
            <a:pPr marL="0" indent="0">
              <a:lnSpc>
                <a:spcPct val="150000"/>
              </a:lnSpc>
              <a:spcBef>
                <a:spcPts val="0"/>
              </a:spcBef>
              <a:buNone/>
            </a:pPr>
            <a:endParaRPr sz="2400" strike="noStrike" noProof="1" dirty="0">
              <a:effectLst/>
            </a:endParaRPr>
          </a:p>
          <a:p>
            <a:pPr marL="0" indent="0">
              <a:lnSpc>
                <a:spcPct val="150000"/>
              </a:lnSpc>
              <a:spcBef>
                <a:spcPts val="0"/>
              </a:spcBef>
              <a:buNone/>
            </a:pPr>
            <a:r>
              <a:rPr sz="2400" strike="noStrike" noProof="1" dirty="0">
                <a:effectLst/>
              </a:rPr>
              <a:t>选择</a:t>
            </a:r>
            <a:r>
              <a:rPr lang="zh-CN" altLang="en-US" sz="2400" i="1" strike="noStrike" noProof="1" dirty="0">
                <a:effectLst/>
                <a:latin typeface="Times New Roman" panose="02020603050405020304" charset="0"/>
                <a:cs typeface="Times New Roman" panose="02020603050405020304" charset="0"/>
              </a:rPr>
              <a:t>z</a:t>
            </a:r>
            <a:r>
              <a:rPr sz="2400" strike="noStrike" noProof="1" dirty="0">
                <a:effectLst/>
              </a:rPr>
              <a:t>轴上的某一点为矢势零点</a:t>
            </a:r>
            <a:r>
              <a:rPr lang="zh-CN" sz="2400" strike="noStrike" noProof="1" dirty="0">
                <a:effectLst/>
              </a:rPr>
              <a:t>，</a:t>
            </a:r>
            <a:r>
              <a:rPr lang="en-US" altLang="zh-CN" sz="2400" strike="noStrike" noProof="1" dirty="0">
                <a:effectLst/>
              </a:rPr>
              <a:t>   </a:t>
            </a:r>
            <a:r>
              <a:rPr sz="2400" strike="noStrike" noProof="1" dirty="0">
                <a:effectLst/>
              </a:rPr>
              <a:t>是</a:t>
            </a:r>
            <a:r>
              <a:rPr lang="zh-CN" altLang="en-US" sz="2400" i="1" strike="noStrike" noProof="1" dirty="0">
                <a:effectLst/>
                <a:latin typeface="Times New Roman" panose="02020603050405020304" charset="0"/>
                <a:cs typeface="Times New Roman" panose="02020603050405020304" charset="0"/>
              </a:rPr>
              <a:t>P</a:t>
            </a:r>
            <a:r>
              <a:rPr sz="2400" strike="noStrike" noProof="1" dirty="0">
                <a:effectLst/>
              </a:rPr>
              <a:t>点到z轴的垂直距离</a:t>
            </a:r>
            <a:r>
              <a:rPr lang="zh-CN" sz="2400" strike="noStrike" noProof="1" dirty="0">
                <a:effectLst/>
              </a:rPr>
              <a:t>，</a:t>
            </a:r>
            <a:r>
              <a:rPr lang="en-US" altLang="zh-CN" sz="2400" strike="noStrike" noProof="1" dirty="0">
                <a:effectLst/>
              </a:rPr>
              <a:t>                        </a:t>
            </a:r>
            <a:r>
              <a:rPr lang="zh-CN" sz="2400" strike="noStrike" noProof="1" dirty="0">
                <a:effectLst/>
              </a:rPr>
              <a:t>，</a:t>
            </a:r>
            <a:endParaRPr lang="zh-CN" sz="2400" strike="noStrike" noProof="1" dirty="0">
              <a:effectLst/>
            </a:endParaRPr>
          </a:p>
          <a:p>
            <a:pPr marL="0" indent="0">
              <a:lnSpc>
                <a:spcPct val="150000"/>
              </a:lnSpc>
              <a:spcBef>
                <a:spcPts val="0"/>
              </a:spcBef>
              <a:buNone/>
            </a:pPr>
            <a:r>
              <a:rPr lang="zh-CN" sz="2400" strike="noStrike" noProof="1" dirty="0">
                <a:effectLst/>
              </a:rPr>
              <a:t> </a:t>
            </a:r>
            <a:r>
              <a:rPr lang="en-US" altLang="zh-CN" sz="2400" strike="noStrike" noProof="1" dirty="0">
                <a:effectLst/>
              </a:rPr>
              <a:t>                         </a:t>
            </a:r>
            <a:r>
              <a:rPr sz="2400" strike="noStrike" noProof="1" dirty="0">
                <a:effectLst/>
              </a:rPr>
              <a:t>。P点的磁矢势为： </a:t>
            </a:r>
            <a:endParaRPr sz="2400" strike="noStrike" noProof="1" dirty="0">
              <a:effectLst/>
            </a:endParaRPr>
          </a:p>
        </p:txBody>
      </p:sp>
      <p:graphicFrame>
        <p:nvGraphicFramePr>
          <p:cNvPr id="4" name="对象 3">
            <a:hlinkClick r:id="" action="ppaction://ole?verb="/>
          </p:cNvPr>
          <p:cNvGraphicFramePr>
            <a:graphicFrameLocks noChangeAspect="1"/>
          </p:cNvGraphicFramePr>
          <p:nvPr/>
        </p:nvGraphicFramePr>
        <p:xfrm>
          <a:off x="5207000" y="2282508"/>
          <a:ext cx="2039210" cy="1476000"/>
        </p:xfrm>
        <a:graphic>
          <a:graphicData uri="http://schemas.openxmlformats.org/presentationml/2006/ole">
            <mc:AlternateContent xmlns:mc="http://schemas.openxmlformats.org/markup-compatibility/2006">
              <mc:Choice xmlns:v="urn:schemas-microsoft-com:vml" Requires="v">
                <p:oleObj spid="_x0000_s8193" name="" r:id="rId12" imgW="1333500" imgH="965200" progId="Equation.DSMT4">
                  <p:embed/>
                </p:oleObj>
              </mc:Choice>
              <mc:Fallback>
                <p:oleObj name="" r:id="rId12" imgW="1333500" imgH="965200" progId="Equation.DSMT4">
                  <p:embed/>
                  <p:pic>
                    <p:nvPicPr>
                      <p:cNvPr id="0" name="图片 8192"/>
                      <p:cNvPicPr/>
                      <p:nvPr/>
                    </p:nvPicPr>
                    <p:blipFill>
                      <a:blip r:embed="rId13"/>
                      <a:stretch>
                        <a:fillRect/>
                      </a:stretch>
                    </p:blipFill>
                    <p:spPr>
                      <a:xfrm>
                        <a:off x="5207000" y="2282508"/>
                        <a:ext cx="2039210" cy="147600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5207000" y="4205288"/>
          <a:ext cx="360000" cy="432000"/>
        </p:xfrm>
        <a:graphic>
          <a:graphicData uri="http://schemas.openxmlformats.org/presentationml/2006/ole">
            <mc:AlternateContent xmlns:mc="http://schemas.openxmlformats.org/markup-compatibility/2006">
              <mc:Choice xmlns:v="urn:schemas-microsoft-com:vml" Requires="v">
                <p:oleObj spid="_x0000_s8194" name="" r:id="rId14" imgW="190500" imgH="228600" progId="Equation.DSMT4">
                  <p:embed/>
                </p:oleObj>
              </mc:Choice>
              <mc:Fallback>
                <p:oleObj name="" r:id="rId14" imgW="190500" imgH="228600" progId="Equation.DSMT4">
                  <p:embed/>
                  <p:pic>
                    <p:nvPicPr>
                      <p:cNvPr id="0" name="图片 8193"/>
                      <p:cNvPicPr/>
                      <p:nvPr/>
                    </p:nvPicPr>
                    <p:blipFill>
                      <a:blip r:embed="rId15"/>
                      <a:stretch>
                        <a:fillRect/>
                      </a:stretch>
                    </p:blipFill>
                    <p:spPr>
                      <a:xfrm>
                        <a:off x="5207000" y="4205288"/>
                        <a:ext cx="360000" cy="432000"/>
                      </a:xfrm>
                      <a:prstGeom prst="rect">
                        <a:avLst/>
                      </a:prstGeom>
                    </p:spPr>
                  </p:pic>
                </p:oleObj>
              </mc:Fallback>
            </mc:AlternateContent>
          </a:graphicData>
        </a:graphic>
      </p:graphicFrame>
      <p:graphicFrame>
        <p:nvGraphicFramePr>
          <p:cNvPr id="16" name="对象 15">
            <a:hlinkClick r:id="" action="ppaction://ole?verb="/>
          </p:cNvPr>
          <p:cNvGraphicFramePr>
            <a:graphicFrameLocks noChangeAspect="1"/>
          </p:cNvGraphicFramePr>
          <p:nvPr/>
        </p:nvGraphicFramePr>
        <p:xfrm>
          <a:off x="8840470" y="4101148"/>
          <a:ext cx="1980000" cy="536250"/>
        </p:xfrm>
        <a:graphic>
          <a:graphicData uri="http://schemas.openxmlformats.org/presentationml/2006/ole">
            <mc:AlternateContent xmlns:mc="http://schemas.openxmlformats.org/markup-compatibility/2006">
              <mc:Choice xmlns:v="urn:schemas-microsoft-com:vml" Requires="v">
                <p:oleObj spid="_x0000_s8195" name="" r:id="rId16" imgW="1219200" imgH="330200" progId="Equation.DSMT4">
                  <p:embed/>
                </p:oleObj>
              </mc:Choice>
              <mc:Fallback>
                <p:oleObj name="" r:id="rId16" imgW="1219200" imgH="330200" progId="Equation.DSMT4">
                  <p:embed/>
                  <p:pic>
                    <p:nvPicPr>
                      <p:cNvPr id="0" name="图片 8194"/>
                      <p:cNvPicPr/>
                      <p:nvPr/>
                    </p:nvPicPr>
                    <p:blipFill>
                      <a:blip r:embed="rId17"/>
                      <a:stretch>
                        <a:fillRect/>
                      </a:stretch>
                    </p:blipFill>
                    <p:spPr>
                      <a:xfrm>
                        <a:off x="8840470" y="4101148"/>
                        <a:ext cx="1980000" cy="536250"/>
                      </a:xfrm>
                      <a:prstGeom prst="rect">
                        <a:avLst/>
                      </a:prstGeom>
                    </p:spPr>
                  </p:pic>
                </p:oleObj>
              </mc:Fallback>
            </mc:AlternateContent>
          </a:graphicData>
        </a:graphic>
      </p:graphicFrame>
      <p:graphicFrame>
        <p:nvGraphicFramePr>
          <p:cNvPr id="17" name="对象 16">
            <a:hlinkClick r:id="" action="ppaction://ole?verb="/>
          </p:cNvPr>
          <p:cNvGraphicFramePr>
            <a:graphicFrameLocks noChangeAspect="1"/>
          </p:cNvGraphicFramePr>
          <p:nvPr/>
        </p:nvGraphicFramePr>
        <p:xfrm>
          <a:off x="1031558" y="4715828"/>
          <a:ext cx="1879338" cy="504000"/>
        </p:xfrm>
        <a:graphic>
          <a:graphicData uri="http://schemas.openxmlformats.org/presentationml/2006/ole">
            <mc:AlternateContent xmlns:mc="http://schemas.openxmlformats.org/markup-compatibility/2006">
              <mc:Choice xmlns:v="urn:schemas-microsoft-com:vml" Requires="v">
                <p:oleObj spid="_x0000_s8196" name="" r:id="rId18" imgW="1231265" imgH="330200" progId="Equation.DSMT4">
                  <p:embed/>
                </p:oleObj>
              </mc:Choice>
              <mc:Fallback>
                <p:oleObj name="" r:id="rId18" imgW="1231265" imgH="330200" progId="Equation.DSMT4">
                  <p:embed/>
                  <p:pic>
                    <p:nvPicPr>
                      <p:cNvPr id="0" name="图片 8195"/>
                      <p:cNvPicPr/>
                      <p:nvPr/>
                    </p:nvPicPr>
                    <p:blipFill>
                      <a:blip r:embed="rId19"/>
                      <a:stretch>
                        <a:fillRect/>
                      </a:stretch>
                    </p:blipFill>
                    <p:spPr>
                      <a:xfrm>
                        <a:off x="1031558" y="4715828"/>
                        <a:ext cx="1879338" cy="504000"/>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3740785" y="5198428"/>
          <a:ext cx="5742858" cy="900000"/>
        </p:xfrm>
        <a:graphic>
          <a:graphicData uri="http://schemas.openxmlformats.org/presentationml/2006/ole">
            <mc:AlternateContent xmlns:mc="http://schemas.openxmlformats.org/markup-compatibility/2006">
              <mc:Choice xmlns:v="urn:schemas-microsoft-com:vml" Requires="v">
                <p:oleObj spid="_x0000_s8197" name="" r:id="rId20" imgW="3403600" imgH="533400" progId="Equation.DSMT4">
                  <p:embed/>
                </p:oleObj>
              </mc:Choice>
              <mc:Fallback>
                <p:oleObj name="" r:id="rId20" imgW="3403600" imgH="533400" progId="Equation.DSMT4">
                  <p:embed/>
                  <p:pic>
                    <p:nvPicPr>
                      <p:cNvPr id="0" name="图片 8196"/>
                      <p:cNvPicPr/>
                      <p:nvPr/>
                    </p:nvPicPr>
                    <p:blipFill>
                      <a:blip r:embed="rId21"/>
                      <a:stretch>
                        <a:fillRect/>
                      </a:stretch>
                    </p:blipFill>
                    <p:spPr>
                      <a:xfrm>
                        <a:off x="3740785" y="5198428"/>
                        <a:ext cx="5742858" cy="900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3.10.6 </a:t>
            </a:r>
            <a:r>
              <a:rPr sz="2400" b="1" kern="0">
                <a:sym typeface="+mn-ea"/>
              </a:rPr>
              <a:t>双根传输线对应的磁场分布</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1"/>
            </p:custDataLst>
          </p:nvPr>
        </p:nvSpPr>
        <p:spPr>
          <a:xfrm>
            <a:off x="857250" y="1297940"/>
            <a:ext cx="1073912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effectLst/>
              </a:rPr>
              <a:t>磁感应强度</a:t>
            </a:r>
            <a:r>
              <a:rPr lang="zh-CN" sz="2400" strike="noStrike" noProof="1" dirty="0">
                <a:effectLst/>
              </a:rPr>
              <a:t>：</a:t>
            </a:r>
            <a:endParaRPr sz="2400" strike="noStrike" noProof="1" dirty="0">
              <a:effectLst/>
            </a:endParaRPr>
          </a:p>
          <a:p>
            <a:pPr marL="0" indent="0">
              <a:lnSpc>
                <a:spcPct val="150000"/>
              </a:lnSpc>
              <a:spcBef>
                <a:spcPts val="0"/>
              </a:spcBef>
              <a:buNone/>
            </a:pPr>
            <a:endParaRPr lang="en-US" sz="2400" strike="noStrike" noProof="1" dirty="0">
              <a:effectLst/>
            </a:endParaRPr>
          </a:p>
          <a:p>
            <a:pPr marL="0" indent="0">
              <a:lnSpc>
                <a:spcPct val="150000"/>
              </a:lnSpc>
              <a:spcBef>
                <a:spcPts val="0"/>
              </a:spcBef>
              <a:buNone/>
            </a:pPr>
            <a:r>
              <a:rPr lang="en-US" sz="2400" strike="noStrike" noProof="1" dirty="0">
                <a:effectLst/>
              </a:rPr>
              <a:t>     </a:t>
            </a:r>
            <a:r>
              <a:rPr sz="2400" strike="noStrike" noProof="1" dirty="0">
                <a:effectLst/>
              </a:rPr>
              <a:t>的分量为：</a:t>
            </a:r>
            <a:endParaRPr sz="2400" strike="noStrike" noProof="1" dirty="0">
              <a:effectLst/>
            </a:endParaRPr>
          </a:p>
        </p:txBody>
      </p:sp>
      <p:graphicFrame>
        <p:nvGraphicFramePr>
          <p:cNvPr id="19" name="对象 18">
            <a:hlinkClick r:id="" action="ppaction://ole?verb="/>
          </p:cNvPr>
          <p:cNvGraphicFramePr>
            <a:graphicFrameLocks noChangeAspect="1"/>
          </p:cNvGraphicFramePr>
          <p:nvPr/>
        </p:nvGraphicFramePr>
        <p:xfrm>
          <a:off x="5689918" y="2018983"/>
          <a:ext cx="1269318" cy="432000"/>
        </p:xfrm>
        <a:graphic>
          <a:graphicData uri="http://schemas.openxmlformats.org/presentationml/2006/ole">
            <mc:AlternateContent xmlns:mc="http://schemas.openxmlformats.org/markup-compatibility/2006">
              <mc:Choice xmlns:v="urn:schemas-microsoft-com:vml" Requires="v">
                <p:oleObj spid="_x0000_s9217" name="" r:id="rId12" imgW="634365" imgH="215900" progId="Equation.DSMT4">
                  <p:embed/>
                </p:oleObj>
              </mc:Choice>
              <mc:Fallback>
                <p:oleObj name="" r:id="rId12" imgW="634365" imgH="215900" progId="Equation.DSMT4">
                  <p:embed/>
                  <p:pic>
                    <p:nvPicPr>
                      <p:cNvPr id="0" name="图片 9216"/>
                      <p:cNvPicPr/>
                      <p:nvPr/>
                    </p:nvPicPr>
                    <p:blipFill>
                      <a:blip r:embed="rId13"/>
                      <a:stretch>
                        <a:fillRect/>
                      </a:stretch>
                    </p:blipFill>
                    <p:spPr>
                      <a:xfrm>
                        <a:off x="5689918" y="2018983"/>
                        <a:ext cx="1269318" cy="432000"/>
                      </a:xfrm>
                      <a:prstGeom prst="rect">
                        <a:avLst/>
                      </a:prstGeom>
                    </p:spPr>
                  </p:pic>
                </p:oleObj>
              </mc:Fallback>
            </mc:AlternateContent>
          </a:graphicData>
        </a:graphic>
      </p:graphicFrame>
      <p:graphicFrame>
        <p:nvGraphicFramePr>
          <p:cNvPr id="21" name="对象 20">
            <a:hlinkClick r:id="" action="ppaction://ole?verb="/>
          </p:cNvPr>
          <p:cNvGraphicFramePr>
            <a:graphicFrameLocks noChangeAspect="1"/>
          </p:cNvGraphicFramePr>
          <p:nvPr/>
        </p:nvGraphicFramePr>
        <p:xfrm>
          <a:off x="1035685" y="2558733"/>
          <a:ext cx="288000" cy="384000"/>
        </p:xfrm>
        <a:graphic>
          <a:graphicData uri="http://schemas.openxmlformats.org/presentationml/2006/ole">
            <mc:AlternateContent xmlns:mc="http://schemas.openxmlformats.org/markup-compatibility/2006">
              <mc:Choice xmlns:v="urn:schemas-microsoft-com:vml" Requires="v">
                <p:oleObj spid="_x0000_s9218" name="" r:id="rId14" imgW="152400" imgH="203200" progId="Equation.DSMT4">
                  <p:embed/>
                </p:oleObj>
              </mc:Choice>
              <mc:Fallback>
                <p:oleObj name="" r:id="rId14" imgW="152400" imgH="203200" progId="Equation.DSMT4">
                  <p:embed/>
                  <p:pic>
                    <p:nvPicPr>
                      <p:cNvPr id="0" name="图片 9217"/>
                      <p:cNvPicPr/>
                      <p:nvPr/>
                    </p:nvPicPr>
                    <p:blipFill>
                      <a:blip r:embed="rId15"/>
                      <a:stretch>
                        <a:fillRect/>
                      </a:stretch>
                    </p:blipFill>
                    <p:spPr>
                      <a:xfrm>
                        <a:off x="1035685" y="2558733"/>
                        <a:ext cx="288000" cy="384000"/>
                      </a:xfrm>
                      <a:prstGeom prst="rect">
                        <a:avLst/>
                      </a:prstGeom>
                    </p:spPr>
                  </p:pic>
                </p:oleObj>
              </mc:Fallback>
            </mc:AlternateContent>
          </a:graphicData>
        </a:graphic>
      </p:graphicFrame>
      <p:graphicFrame>
        <p:nvGraphicFramePr>
          <p:cNvPr id="22" name="对象 21">
            <a:hlinkClick r:id="" action="ppaction://ole?verb="/>
          </p:cNvPr>
          <p:cNvGraphicFramePr>
            <a:graphicFrameLocks noChangeAspect="1"/>
          </p:cNvGraphicFramePr>
          <p:nvPr/>
        </p:nvGraphicFramePr>
        <p:xfrm>
          <a:off x="4939030" y="3223578"/>
          <a:ext cx="3313470" cy="1980000"/>
        </p:xfrm>
        <a:graphic>
          <a:graphicData uri="http://schemas.openxmlformats.org/presentationml/2006/ole">
            <mc:AlternateContent xmlns:mc="http://schemas.openxmlformats.org/markup-compatibility/2006">
              <mc:Choice xmlns:v="urn:schemas-microsoft-com:vml" Requires="v">
                <p:oleObj spid="_x0000_s9219" name="" r:id="rId16" imgW="2082800" imgH="1244600" progId="Equation.DSMT4">
                  <p:embed/>
                </p:oleObj>
              </mc:Choice>
              <mc:Fallback>
                <p:oleObj name="" r:id="rId16" imgW="2082800" imgH="1244600" progId="Equation.DSMT4">
                  <p:embed/>
                  <p:pic>
                    <p:nvPicPr>
                      <p:cNvPr id="0" name="图片 9218"/>
                      <p:cNvPicPr/>
                      <p:nvPr/>
                    </p:nvPicPr>
                    <p:blipFill>
                      <a:blip r:embed="rId17"/>
                      <a:stretch>
                        <a:fillRect/>
                      </a:stretch>
                    </p:blipFill>
                    <p:spPr>
                      <a:xfrm>
                        <a:off x="4939030" y="3223578"/>
                        <a:ext cx="3313470" cy="1980000"/>
                      </a:xfrm>
                      <a:prstGeom prst="rect">
                        <a:avLst/>
                      </a:prstGeom>
                    </p:spPr>
                  </p:pic>
                </p:oleObj>
              </mc:Fallback>
            </mc:AlternateContent>
          </a:graphicData>
        </a:graphic>
      </p:graphicFrame>
      <p:sp>
        <p:nvSpPr>
          <p:cNvPr id="23" name="文本框 22"/>
          <p:cNvSpPr txBox="1"/>
          <p:nvPr>
            <p:custDataLst>
              <p:tags r:id="rId18"/>
            </p:custDataLst>
          </p:nvPr>
        </p:nvSpPr>
        <p:spPr>
          <a:xfrm>
            <a:off x="3048000" y="3244850"/>
            <a:ext cx="6096000" cy="368300"/>
          </a:xfrm>
          <a:prstGeom prst="rect">
            <a:avLst/>
          </a:prstGeom>
          <a:noFill/>
        </p:spPr>
        <p:txBody>
          <a:bodyPr wrap="square" rtlCol="0" anchor="t">
            <a:spAutoFit/>
          </a:bodyPr>
          <a:p>
            <a:endParaRPr lang="zh-CN"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3.10.6 </a:t>
            </a:r>
            <a:r>
              <a:rPr sz="2400" b="1" kern="0">
                <a:sym typeface="+mn-ea"/>
              </a:rPr>
              <a:t>双根传输线对应的磁场分布</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1"/>
            </p:custDataLst>
          </p:nvPr>
        </p:nvSpPr>
        <p:spPr>
          <a:xfrm>
            <a:off x="857250" y="1297940"/>
            <a:ext cx="1073912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effectLst/>
              </a:rPr>
              <a:t>根据上式，可以利用 MATLAB仿真</a:t>
            </a:r>
            <a:r>
              <a:rPr lang="zh-CN" sz="2400" strike="noStrike" noProof="1" dirty="0">
                <a:effectLst/>
              </a:rPr>
              <a:t>结果</a:t>
            </a:r>
            <a:r>
              <a:rPr sz="2400" strike="noStrike" noProof="1" dirty="0">
                <a:effectLst/>
              </a:rPr>
              <a:t>如下：</a:t>
            </a:r>
            <a:endParaRPr sz="2400" strike="noStrike" noProof="1" dirty="0">
              <a:effectLst/>
            </a:endParaRPr>
          </a:p>
        </p:txBody>
      </p:sp>
      <p:sp>
        <p:nvSpPr>
          <p:cNvPr id="23" name="文本框 22"/>
          <p:cNvSpPr txBox="1"/>
          <p:nvPr>
            <p:custDataLst>
              <p:tags r:id="rId12"/>
            </p:custDataLst>
          </p:nvPr>
        </p:nvSpPr>
        <p:spPr>
          <a:xfrm>
            <a:off x="3048000" y="3244850"/>
            <a:ext cx="6096000" cy="368300"/>
          </a:xfrm>
          <a:prstGeom prst="rect">
            <a:avLst/>
          </a:prstGeom>
          <a:noFill/>
        </p:spPr>
        <p:txBody>
          <a:bodyPr wrap="square" rtlCol="0" anchor="t">
            <a:spAutoFit/>
          </a:bodyPr>
          <a:p>
            <a:endParaRPr lang="zh-CN" altLang="en-US"/>
          </a:p>
        </p:txBody>
      </p:sp>
      <p:pic>
        <p:nvPicPr>
          <p:cNvPr id="4" name="图片 3"/>
          <p:cNvPicPr>
            <a:picLocks noChangeAspect="1"/>
          </p:cNvPicPr>
          <p:nvPr>
            <p:custDataLst>
              <p:tags r:id="rId13"/>
            </p:custDataLst>
          </p:nvPr>
        </p:nvPicPr>
        <p:blipFill>
          <a:blip r:embed="rId14"/>
          <a:stretch>
            <a:fillRect/>
          </a:stretch>
        </p:blipFill>
        <p:spPr>
          <a:xfrm>
            <a:off x="276225" y="2376805"/>
            <a:ext cx="3960000" cy="3048555"/>
          </a:xfrm>
          <a:prstGeom prst="rect">
            <a:avLst/>
          </a:prstGeom>
        </p:spPr>
      </p:pic>
      <p:pic>
        <p:nvPicPr>
          <p:cNvPr id="6" name="图片 5"/>
          <p:cNvPicPr>
            <a:picLocks noChangeAspect="1"/>
          </p:cNvPicPr>
          <p:nvPr>
            <p:custDataLst>
              <p:tags r:id="rId15"/>
            </p:custDataLst>
          </p:nvPr>
        </p:nvPicPr>
        <p:blipFill>
          <a:blip r:embed="rId16"/>
          <a:stretch>
            <a:fillRect/>
          </a:stretch>
        </p:blipFill>
        <p:spPr>
          <a:xfrm>
            <a:off x="4116845" y="2376805"/>
            <a:ext cx="3959860" cy="3280942"/>
          </a:xfrm>
          <a:prstGeom prst="rect">
            <a:avLst/>
          </a:prstGeom>
        </p:spPr>
      </p:pic>
      <p:pic>
        <p:nvPicPr>
          <p:cNvPr id="7" name="图片 6"/>
          <p:cNvPicPr>
            <a:picLocks noChangeAspect="1"/>
          </p:cNvPicPr>
          <p:nvPr>
            <p:custDataLst>
              <p:tags r:id="rId17"/>
            </p:custDataLst>
          </p:nvPr>
        </p:nvPicPr>
        <p:blipFill>
          <a:blip r:embed="rId18"/>
          <a:stretch>
            <a:fillRect/>
          </a:stretch>
        </p:blipFill>
        <p:spPr>
          <a:xfrm>
            <a:off x="8076705" y="2376805"/>
            <a:ext cx="3959860" cy="3048555"/>
          </a:xfrm>
          <a:prstGeom prst="rect">
            <a:avLst/>
          </a:prstGeom>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3.10.7 </a:t>
            </a:r>
            <a:r>
              <a:rPr sz="2400" b="1" kern="0">
                <a:sym typeface="+mn-ea"/>
              </a:rPr>
              <a:t>各向同性的静磁隐形装置</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1"/>
            </p:custDataLst>
          </p:nvPr>
        </p:nvSpPr>
        <p:spPr>
          <a:xfrm>
            <a:off x="857250" y="1297940"/>
            <a:ext cx="1073912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strike="noStrike" noProof="1" dirty="0">
                <a:effectLst/>
              </a:rPr>
              <a:t>        </a:t>
            </a:r>
            <a:r>
              <a:rPr lang="zh-CN" sz="2400" strike="noStrike" noProof="1" dirty="0">
                <a:effectLst/>
              </a:rPr>
              <a:t>与</a:t>
            </a:r>
            <a:r>
              <a:rPr lang="en-US" altLang="zh-CN" sz="2400" strike="noStrike" noProof="1" dirty="0">
                <a:effectLst/>
              </a:rPr>
              <a:t>2.9.1</a:t>
            </a:r>
            <a:r>
              <a:rPr lang="zh-CN" altLang="en-US" sz="2400" strike="noStrike" noProof="1" dirty="0">
                <a:effectLst/>
              </a:rPr>
              <a:t>介绍的静电型隐身装置类似，采用双层柱状结构，中心圆柱采用超导材料构成，即</a:t>
            </a:r>
            <a:r>
              <a:rPr lang="en-US" altLang="zh-CN" sz="2400" strike="noStrike" noProof="1" dirty="0">
                <a:effectLst/>
              </a:rPr>
              <a:t>          </a:t>
            </a:r>
            <a:r>
              <a:rPr lang="zh-CN" altLang="en-US" sz="2400" strike="noStrike" noProof="1" dirty="0">
                <a:effectLst/>
              </a:rPr>
              <a:t>，从而任何磁场进入不到柱体内部；超导材料外部是一个内外半径分别为</a:t>
            </a:r>
            <a:r>
              <a:rPr lang="zh-CN" altLang="en-US" sz="2400" i="1" strike="noStrike" noProof="1" dirty="0">
                <a:effectLst/>
                <a:latin typeface="Times New Roman" panose="02020603050405020304" charset="0"/>
                <a:cs typeface="Times New Roman" panose="02020603050405020304" charset="0"/>
              </a:rPr>
              <a:t>a</a:t>
            </a:r>
            <a:r>
              <a:rPr lang="zh-CN" altLang="en-US" sz="2400" strike="noStrike" noProof="1" dirty="0">
                <a:effectLst/>
              </a:rPr>
              <a:t>和</a:t>
            </a:r>
            <a:r>
              <a:rPr lang="zh-CN" altLang="en-US" sz="2400" i="1" strike="noStrike" noProof="1" dirty="0">
                <a:effectLst/>
                <a:latin typeface="Times New Roman" panose="02020603050405020304" charset="0"/>
                <a:cs typeface="Times New Roman" panose="02020603050405020304" charset="0"/>
              </a:rPr>
              <a:t>b</a:t>
            </a:r>
            <a:r>
              <a:rPr lang="zh-CN" altLang="en-US" sz="2400" strike="noStrike" noProof="1" dirty="0">
                <a:effectLst/>
              </a:rPr>
              <a:t>的柱套，其磁导率为</a:t>
            </a:r>
            <a:r>
              <a:rPr lang="en-US" altLang="zh-CN" sz="2400" strike="noStrike" noProof="1" dirty="0">
                <a:effectLst/>
              </a:rPr>
              <a:t>     </a:t>
            </a:r>
            <a:r>
              <a:rPr lang="zh-CN" altLang="en-US" sz="2400" strike="noStrike" noProof="1" dirty="0">
                <a:effectLst/>
              </a:rPr>
              <a:t>。当在背景材料中施加一个垂直于柱轴方向的匀强磁场</a:t>
            </a:r>
            <a:r>
              <a:rPr lang="en-US" altLang="zh-CN" sz="2400" strike="noStrike" noProof="1" dirty="0">
                <a:effectLst/>
              </a:rPr>
              <a:t>     </a:t>
            </a:r>
            <a:r>
              <a:rPr lang="zh-CN" altLang="en-US" sz="2400" strike="noStrike" noProof="1" dirty="0">
                <a:effectLst/>
              </a:rPr>
              <a:t>时，该磁场不会受到任何扰动，就像背景材料中没有任何东西一样，这种套层结构就是静磁情形下的隐形装置。</a:t>
            </a:r>
            <a:endParaRPr lang="zh-CN" altLang="en-US" sz="2400" strike="noStrike" noProof="1" dirty="0">
              <a:effectLst/>
            </a:endParaRPr>
          </a:p>
        </p:txBody>
      </p:sp>
      <p:graphicFrame>
        <p:nvGraphicFramePr>
          <p:cNvPr id="16" name="对象 15">
            <a:hlinkClick r:id="" action="ppaction://ole?verb="/>
          </p:cNvPr>
          <p:cNvGraphicFramePr>
            <a:graphicFrameLocks noChangeAspect="1"/>
          </p:cNvGraphicFramePr>
          <p:nvPr/>
        </p:nvGraphicFramePr>
        <p:xfrm>
          <a:off x="3091180" y="2030413"/>
          <a:ext cx="726000" cy="396000"/>
        </p:xfrm>
        <a:graphic>
          <a:graphicData uri="http://schemas.openxmlformats.org/presentationml/2006/ole">
            <mc:AlternateContent xmlns:mc="http://schemas.openxmlformats.org/markup-compatibility/2006">
              <mc:Choice xmlns:v="urn:schemas-microsoft-com:vml" Requires="v">
                <p:oleObj spid="_x0000_s10241" name="" r:id="rId12" imgW="419100" imgH="228600" progId="Equation.DSMT4">
                  <p:embed/>
                </p:oleObj>
              </mc:Choice>
              <mc:Fallback>
                <p:oleObj name="" r:id="rId12" imgW="419100" imgH="228600" progId="Equation.DSMT4">
                  <p:embed/>
                  <p:pic>
                    <p:nvPicPr>
                      <p:cNvPr id="0" name="图片 10240"/>
                      <p:cNvPicPr/>
                      <p:nvPr/>
                    </p:nvPicPr>
                    <p:blipFill>
                      <a:blip r:embed="rId13"/>
                      <a:stretch>
                        <a:fillRect/>
                      </a:stretch>
                    </p:blipFill>
                    <p:spPr>
                      <a:xfrm>
                        <a:off x="3091180" y="2030413"/>
                        <a:ext cx="726000" cy="396000"/>
                      </a:xfrm>
                      <a:prstGeom prst="rect">
                        <a:avLst/>
                      </a:prstGeom>
                    </p:spPr>
                  </p:pic>
                </p:oleObj>
              </mc:Fallback>
            </mc:AlternateContent>
          </a:graphicData>
        </a:graphic>
      </p:graphicFrame>
      <p:graphicFrame>
        <p:nvGraphicFramePr>
          <p:cNvPr id="17" name="对象 16">
            <a:hlinkClick r:id="" action="ppaction://ole?verb="/>
          </p:cNvPr>
          <p:cNvGraphicFramePr>
            <a:graphicFrameLocks noChangeAspect="1"/>
          </p:cNvGraphicFramePr>
          <p:nvPr/>
        </p:nvGraphicFramePr>
        <p:xfrm>
          <a:off x="6511290" y="2580958"/>
          <a:ext cx="300000" cy="360000"/>
        </p:xfrm>
        <a:graphic>
          <a:graphicData uri="http://schemas.openxmlformats.org/presentationml/2006/ole">
            <mc:AlternateContent xmlns:mc="http://schemas.openxmlformats.org/markup-compatibility/2006">
              <mc:Choice xmlns:v="urn:schemas-microsoft-com:vml" Requires="v">
                <p:oleObj spid="_x0000_s10242" name="" r:id="rId14" imgW="190500" imgH="228600" progId="Equation.DSMT4">
                  <p:embed/>
                </p:oleObj>
              </mc:Choice>
              <mc:Fallback>
                <p:oleObj name="" r:id="rId14" imgW="190500" imgH="228600" progId="Equation.DSMT4">
                  <p:embed/>
                  <p:pic>
                    <p:nvPicPr>
                      <p:cNvPr id="0" name="图片 10241"/>
                      <p:cNvPicPr/>
                      <p:nvPr/>
                    </p:nvPicPr>
                    <p:blipFill>
                      <a:blip r:embed="rId15"/>
                      <a:stretch>
                        <a:fillRect/>
                      </a:stretch>
                    </p:blipFill>
                    <p:spPr>
                      <a:xfrm>
                        <a:off x="6511290" y="2580958"/>
                        <a:ext cx="300000" cy="360000"/>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3708400" y="3148013"/>
          <a:ext cx="340000" cy="360000"/>
        </p:xfrm>
        <a:graphic>
          <a:graphicData uri="http://schemas.openxmlformats.org/presentationml/2006/ole">
            <mc:AlternateContent xmlns:mc="http://schemas.openxmlformats.org/markup-compatibility/2006">
              <mc:Choice xmlns:v="urn:schemas-microsoft-com:vml" Requires="v">
                <p:oleObj spid="_x0000_s10243" name="" r:id="rId16" imgW="215900" imgH="228600" progId="Equation.DSMT4">
                  <p:embed/>
                </p:oleObj>
              </mc:Choice>
              <mc:Fallback>
                <p:oleObj name="" r:id="rId16" imgW="215900" imgH="228600" progId="Equation.DSMT4">
                  <p:embed/>
                  <p:pic>
                    <p:nvPicPr>
                      <p:cNvPr id="0" name="图片 10242"/>
                      <p:cNvPicPr/>
                      <p:nvPr/>
                    </p:nvPicPr>
                    <p:blipFill>
                      <a:blip r:embed="rId17"/>
                      <a:stretch>
                        <a:fillRect/>
                      </a:stretch>
                    </p:blipFill>
                    <p:spPr>
                      <a:xfrm>
                        <a:off x="3708400" y="3148013"/>
                        <a:ext cx="340000" cy="360000"/>
                      </a:xfrm>
                      <a:prstGeom prst="rect">
                        <a:avLst/>
                      </a:prstGeom>
                    </p:spPr>
                  </p:pic>
                </p:oleObj>
              </mc:Fallback>
            </mc:AlternateContent>
          </a:graphicData>
        </a:graphic>
      </p:graphicFrame>
      <p:pic>
        <p:nvPicPr>
          <p:cNvPr id="19" name="图片 18"/>
          <p:cNvPicPr>
            <a:picLocks noChangeAspect="1"/>
          </p:cNvPicPr>
          <p:nvPr>
            <p:custDataLst>
              <p:tags r:id="rId18"/>
            </p:custDataLst>
          </p:nvPr>
        </p:nvPicPr>
        <p:blipFill>
          <a:blip r:embed="rId19"/>
          <a:stretch>
            <a:fillRect/>
          </a:stretch>
        </p:blipFill>
        <p:spPr>
          <a:xfrm>
            <a:off x="8677275" y="3555365"/>
            <a:ext cx="3162300" cy="2760980"/>
          </a:xfrm>
          <a:prstGeom prst="rect">
            <a:avLst/>
          </a:prstGeom>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72" name="文本框 71"/>
          <p:cNvSpPr txBox="1"/>
          <p:nvPr>
            <p:custDataLst>
              <p:tags r:id="rId8"/>
            </p:custDataLst>
          </p:nvPr>
        </p:nvSpPr>
        <p:spPr>
          <a:xfrm>
            <a:off x="0" y="50800"/>
            <a:ext cx="8236585" cy="521970"/>
          </a:xfrm>
          <a:prstGeom prst="rect">
            <a:avLst/>
          </a:prstGeom>
          <a:noFill/>
        </p:spPr>
        <p:txBody>
          <a:bodyPr wrap="square" rtlCol="0">
            <a:spAutoFit/>
          </a:bodyPr>
          <a:p>
            <a:pPr>
              <a:buClrTx/>
              <a:buSzTx/>
              <a:buFontTx/>
            </a:pPr>
            <a:r>
              <a:rPr sz="2800" dirty="0" err="1"/>
              <a:t>3.</a:t>
            </a:r>
            <a:r>
              <a:rPr lang="en-US" sz="2800" dirty="0" err="1"/>
              <a:t>10</a:t>
            </a:r>
            <a:r>
              <a:rPr lang="zh-CN" sz="2800" dirty="0" err="1"/>
              <a:t>、</a:t>
            </a:r>
            <a:r>
              <a:rPr sz="2800" dirty="0" err="1"/>
              <a:t>基于MATLAB的静磁场仿真计算</a:t>
            </a:r>
            <a:endParaRPr sz="2800" dirty="0" err="1"/>
          </a:p>
        </p:txBody>
      </p:sp>
      <p:sp>
        <p:nvSpPr>
          <p:cNvPr id="2" name="文本框 1"/>
          <p:cNvSpPr txBox="1"/>
          <p:nvPr>
            <p:custDataLst>
              <p:tags r:id="rId9"/>
            </p:custDataLst>
          </p:nvPr>
        </p:nvSpPr>
        <p:spPr>
          <a:xfrm>
            <a:off x="221615" y="675640"/>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3.10.7 </a:t>
            </a:r>
            <a:r>
              <a:rPr sz="2400" b="1" kern="0">
                <a:sym typeface="+mn-ea"/>
              </a:rPr>
              <a:t>各向同性的静磁隐形装置</a:t>
            </a:r>
            <a:endParaRPr sz="2400" b="1" kern="0">
              <a:sym typeface="+mn-ea"/>
            </a:endParaRPr>
          </a:p>
        </p:txBody>
      </p:sp>
      <p:sp>
        <p:nvSpPr>
          <p:cNvPr id="11266" name="文本占位符 11265"/>
          <p:cNvSpPr>
            <a:spLocks noGrp="1"/>
          </p:cNvSpPr>
          <p:nvPr>
            <p:custDataLst>
              <p:tags r:id="rId10"/>
            </p:custDataLst>
          </p:nvPr>
        </p:nvSpPr>
        <p:spPr>
          <a:xfrm>
            <a:off x="857250" y="1116330"/>
            <a:ext cx="102939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sz="2400" strike="noStrike" noProof="1" dirty="0">
              <a:effectLst/>
            </a:endParaRPr>
          </a:p>
        </p:txBody>
      </p:sp>
      <p:sp>
        <p:nvSpPr>
          <p:cNvPr id="20" name="文本占位符 11265"/>
          <p:cNvSpPr>
            <a:spLocks noGrp="1"/>
          </p:cNvSpPr>
          <p:nvPr>
            <p:custDataLst>
              <p:tags r:id="rId11"/>
            </p:custDataLst>
          </p:nvPr>
        </p:nvSpPr>
        <p:spPr>
          <a:xfrm>
            <a:off x="857250" y="1297940"/>
            <a:ext cx="1073912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effectLst/>
              </a:rPr>
              <a:t>        </a:t>
            </a:r>
            <a:r>
              <a:rPr sz="2400" strike="noStrike" noProof="1" dirty="0">
                <a:effectLst/>
              </a:rPr>
              <a:t>设静磁隐形衣周围的磁标势分布为</a:t>
            </a:r>
            <a:r>
              <a:rPr lang="en-US" sz="2400" strike="noStrike" noProof="1" dirty="0">
                <a:effectLst/>
              </a:rPr>
              <a:t>                             </a:t>
            </a:r>
            <a:r>
              <a:rPr lang="zh-CN" sz="2400" strike="noStrike" noProof="1" dirty="0">
                <a:effectLst/>
              </a:rPr>
              <a:t>，</a:t>
            </a:r>
            <a:r>
              <a:rPr sz="2400" strike="noStrike" noProof="1" dirty="0">
                <a:effectLst/>
              </a:rPr>
              <a:t>则</a:t>
            </a:r>
            <a:r>
              <a:rPr sz="2400" i="1" strike="noStrike" noProof="1" dirty="0">
                <a:effectLst/>
              </a:rPr>
              <a:t>D</a:t>
            </a:r>
            <a:r>
              <a:rPr sz="2400" strike="noStrike" noProof="1" dirty="0">
                <a:effectLst/>
              </a:rPr>
              <a:t>可以利用边界条件匹配得到。考虑到超导材料</a:t>
            </a:r>
            <a:r>
              <a:rPr lang="en-US" sz="2400" strike="noStrike" noProof="1" dirty="0">
                <a:effectLst/>
              </a:rPr>
              <a:t>         </a:t>
            </a:r>
            <a:r>
              <a:rPr lang="zh-CN" sz="2400" strike="noStrike" noProof="1" dirty="0">
                <a:effectLst/>
              </a:rPr>
              <a:t>，</a:t>
            </a:r>
            <a:r>
              <a:rPr sz="2400" strike="noStrike" noProof="1" dirty="0">
                <a:effectLst/>
              </a:rPr>
              <a:t>则</a:t>
            </a:r>
            <a:r>
              <a:rPr lang="zh-CN" altLang="en-US" sz="2400" i="1" strike="noStrike" noProof="1" dirty="0">
                <a:effectLst/>
                <a:latin typeface="Times New Roman" panose="02020603050405020304" charset="0"/>
                <a:cs typeface="Times New Roman" panose="02020603050405020304" charset="0"/>
              </a:rPr>
              <a:t>D</a:t>
            </a:r>
            <a:r>
              <a:rPr sz="2400" strike="noStrike" noProof="1" dirty="0">
                <a:effectLst/>
              </a:rPr>
              <a:t>可以简化为</a:t>
            </a:r>
            <a:endParaRPr sz="2400" strike="noStrike" noProof="1" dirty="0">
              <a:effectLst/>
            </a:endParaRPr>
          </a:p>
          <a:p>
            <a:pPr marL="0" indent="0">
              <a:lnSpc>
                <a:spcPct val="150000"/>
              </a:lnSpc>
              <a:spcBef>
                <a:spcPts val="0"/>
              </a:spcBef>
              <a:buNone/>
            </a:pPr>
            <a:endParaRPr sz="2400" strike="noStrike" noProof="1" dirty="0">
              <a:effectLst/>
            </a:endParaRPr>
          </a:p>
          <a:p>
            <a:pPr marL="0" indent="0">
              <a:lnSpc>
                <a:spcPct val="150000"/>
              </a:lnSpc>
              <a:spcBef>
                <a:spcPts val="0"/>
              </a:spcBef>
              <a:buNone/>
            </a:pPr>
            <a:endParaRPr sz="2400" strike="noStrike" noProof="1" dirty="0">
              <a:effectLst/>
            </a:endParaRPr>
          </a:p>
          <a:p>
            <a:pPr marL="0" indent="0">
              <a:lnSpc>
                <a:spcPct val="150000"/>
              </a:lnSpc>
              <a:spcBef>
                <a:spcPts val="0"/>
              </a:spcBef>
              <a:buNone/>
            </a:pPr>
            <a:r>
              <a:rPr sz="2400" strike="noStrike" noProof="1" dirty="0">
                <a:effectLst/>
              </a:rPr>
              <a:t>如果要实现隐形的功能</a:t>
            </a:r>
            <a:r>
              <a:rPr lang="zh-CN" sz="2400" strike="noStrike" noProof="1" dirty="0">
                <a:effectLst/>
              </a:rPr>
              <a:t>，</a:t>
            </a:r>
            <a:r>
              <a:rPr sz="2400" strike="noStrike" noProof="1" dirty="0">
                <a:effectLst/>
              </a:rPr>
              <a:t>则 D=0</a:t>
            </a:r>
            <a:r>
              <a:rPr lang="zh-CN" sz="2400" strike="noStrike" noProof="1" dirty="0">
                <a:effectLst/>
              </a:rPr>
              <a:t>，</a:t>
            </a:r>
            <a:r>
              <a:rPr sz="2400" strike="noStrike" noProof="1" dirty="0">
                <a:effectLst/>
              </a:rPr>
              <a:t>于是</a:t>
            </a:r>
            <a:endParaRPr sz="2400" strike="noStrike" noProof="1" dirty="0">
              <a:effectLst/>
            </a:endParaRPr>
          </a:p>
          <a:p>
            <a:pPr marL="0" indent="0">
              <a:lnSpc>
                <a:spcPct val="150000"/>
              </a:lnSpc>
              <a:spcBef>
                <a:spcPts val="0"/>
              </a:spcBef>
              <a:buNone/>
            </a:pPr>
            <a:r>
              <a:rPr lang="en-US" sz="2400" strike="noStrike" noProof="1" dirty="0">
                <a:effectLst/>
              </a:rPr>
              <a:t> 						</a:t>
            </a:r>
            <a:r>
              <a:rPr lang="zh-CN" altLang="en-US" sz="2400" strike="noStrike" noProof="1" dirty="0">
                <a:effectLst/>
              </a:rPr>
              <a:t>或</a:t>
            </a:r>
            <a:endParaRPr lang="zh-CN" altLang="en-US" sz="2400" strike="noStrike" noProof="1" dirty="0">
              <a:effectLst/>
            </a:endParaRPr>
          </a:p>
          <a:p>
            <a:pPr marL="0" indent="0">
              <a:lnSpc>
                <a:spcPct val="150000"/>
              </a:lnSpc>
              <a:spcBef>
                <a:spcPts val="0"/>
              </a:spcBef>
              <a:buNone/>
            </a:pPr>
            <a:r>
              <a:rPr lang="en-US" altLang="zh-CN" sz="2400" strike="noStrike" noProof="1" dirty="0">
                <a:effectLst/>
              </a:rPr>
              <a:t>        </a:t>
            </a:r>
            <a:r>
              <a:rPr lang="zh-CN" altLang="en-US" sz="2400" strike="noStrike" noProof="1" dirty="0">
                <a:effectLst/>
              </a:rPr>
              <a:t>因此，若要实现这种静磁“隐形装置”,其套层材料或者其几何结构必须满足上式。</a:t>
            </a:r>
            <a:endParaRPr lang="zh-CN" altLang="en-US" sz="2400" strike="noStrike" noProof="1" dirty="0">
              <a:effectLst/>
            </a:endParaRPr>
          </a:p>
          <a:p>
            <a:pPr marL="0" indent="0">
              <a:lnSpc>
                <a:spcPct val="150000"/>
              </a:lnSpc>
              <a:spcBef>
                <a:spcPts val="0"/>
              </a:spcBef>
              <a:buNone/>
            </a:pPr>
            <a:endParaRPr lang="zh-CN" altLang="en-US" sz="2400" strike="noStrike" noProof="1" dirty="0">
              <a:effectLst/>
            </a:endParaRPr>
          </a:p>
        </p:txBody>
      </p:sp>
      <p:graphicFrame>
        <p:nvGraphicFramePr>
          <p:cNvPr id="4" name="对象 3">
            <a:hlinkClick r:id="" action="ppaction://ole?verb="/>
          </p:cNvPr>
          <p:cNvGraphicFramePr>
            <a:graphicFrameLocks noChangeAspect="1"/>
          </p:cNvGraphicFramePr>
          <p:nvPr/>
        </p:nvGraphicFramePr>
        <p:xfrm>
          <a:off x="6179820" y="1349058"/>
          <a:ext cx="2134588" cy="648000"/>
        </p:xfrm>
        <a:graphic>
          <a:graphicData uri="http://schemas.openxmlformats.org/presentationml/2006/ole">
            <mc:AlternateContent xmlns:mc="http://schemas.openxmlformats.org/markup-compatibility/2006">
              <mc:Choice xmlns:v="urn:schemas-microsoft-com:vml" Requires="v">
                <p:oleObj spid="_x0000_s11265" name="" r:id="rId12" imgW="1422400" imgH="431800" progId="Equation.DSMT4">
                  <p:embed/>
                </p:oleObj>
              </mc:Choice>
              <mc:Fallback>
                <p:oleObj name="" r:id="rId12" imgW="1422400" imgH="431800" progId="Equation.DSMT4">
                  <p:embed/>
                  <p:pic>
                    <p:nvPicPr>
                      <p:cNvPr id="0" name="图片 11264"/>
                      <p:cNvPicPr/>
                      <p:nvPr/>
                    </p:nvPicPr>
                    <p:blipFill>
                      <a:blip r:embed="rId13"/>
                      <a:stretch>
                        <a:fillRect/>
                      </a:stretch>
                    </p:blipFill>
                    <p:spPr>
                      <a:xfrm>
                        <a:off x="6179820" y="1349058"/>
                        <a:ext cx="2134588" cy="64800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4899660" y="2055813"/>
          <a:ext cx="660000" cy="360000"/>
        </p:xfrm>
        <a:graphic>
          <a:graphicData uri="http://schemas.openxmlformats.org/presentationml/2006/ole">
            <mc:AlternateContent xmlns:mc="http://schemas.openxmlformats.org/markup-compatibility/2006">
              <mc:Choice xmlns:v="urn:schemas-microsoft-com:vml" Requires="v">
                <p:oleObj spid="_x0000_s11267" name="" r:id="rId14" imgW="419100" imgH="228600" progId="Equation.DSMT4">
                  <p:embed/>
                </p:oleObj>
              </mc:Choice>
              <mc:Fallback>
                <p:oleObj name="" r:id="rId14" imgW="419100" imgH="228600" progId="Equation.DSMT4">
                  <p:embed/>
                  <p:pic>
                    <p:nvPicPr>
                      <p:cNvPr id="0" name="图片 11266"/>
                      <p:cNvPicPr/>
                      <p:nvPr/>
                    </p:nvPicPr>
                    <p:blipFill>
                      <a:blip r:embed="rId15"/>
                      <a:stretch>
                        <a:fillRect/>
                      </a:stretch>
                    </p:blipFill>
                    <p:spPr>
                      <a:xfrm>
                        <a:off x="4899660" y="2055813"/>
                        <a:ext cx="660000" cy="36000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3077210" y="2721928"/>
          <a:ext cx="6300000" cy="756000"/>
        </p:xfrm>
        <a:graphic>
          <a:graphicData uri="http://schemas.openxmlformats.org/presentationml/2006/ole">
            <mc:AlternateContent xmlns:mc="http://schemas.openxmlformats.org/markup-compatibility/2006">
              <mc:Choice xmlns:v="urn:schemas-microsoft-com:vml" Requires="v">
                <p:oleObj spid="_x0000_s11268" name="" r:id="rId16" imgW="4445000" imgH="533400" progId="Equation.DSMT4">
                  <p:embed/>
                </p:oleObj>
              </mc:Choice>
              <mc:Fallback>
                <p:oleObj name="" r:id="rId16" imgW="4445000" imgH="533400" progId="Equation.DSMT4">
                  <p:embed/>
                  <p:pic>
                    <p:nvPicPr>
                      <p:cNvPr id="0" name="图片 11267"/>
                      <p:cNvPicPr/>
                      <p:nvPr/>
                    </p:nvPicPr>
                    <p:blipFill>
                      <a:blip r:embed="rId17"/>
                      <a:stretch>
                        <a:fillRect/>
                      </a:stretch>
                    </p:blipFill>
                    <p:spPr>
                      <a:xfrm>
                        <a:off x="3077210" y="2721928"/>
                        <a:ext cx="6300000" cy="756000"/>
                      </a:xfrm>
                      <a:prstGeom prst="rect">
                        <a:avLst/>
                      </a:prstGeom>
                    </p:spPr>
                  </p:pic>
                </p:oleObj>
              </mc:Fallback>
            </mc:AlternateContent>
          </a:graphicData>
        </a:graphic>
      </p:graphicFrame>
      <p:graphicFrame>
        <p:nvGraphicFramePr>
          <p:cNvPr id="21" name="对象 20">
            <a:hlinkClick r:id="" action="ppaction://ole?verb="/>
          </p:cNvPr>
          <p:cNvGraphicFramePr>
            <a:graphicFrameLocks noChangeAspect="1"/>
          </p:cNvGraphicFramePr>
          <p:nvPr/>
        </p:nvGraphicFramePr>
        <p:xfrm>
          <a:off x="4845050" y="4114483"/>
          <a:ext cx="1472727" cy="648000"/>
        </p:xfrm>
        <a:graphic>
          <a:graphicData uri="http://schemas.openxmlformats.org/presentationml/2006/ole">
            <mc:AlternateContent xmlns:mc="http://schemas.openxmlformats.org/markup-compatibility/2006">
              <mc:Choice xmlns:v="urn:schemas-microsoft-com:vml" Requires="v">
                <p:oleObj spid="_x0000_s11269" name="" r:id="rId18" imgW="952500" imgH="419100" progId="Equation.DSMT4">
                  <p:embed/>
                </p:oleObj>
              </mc:Choice>
              <mc:Fallback>
                <p:oleObj name="" r:id="rId18" imgW="952500" imgH="419100" progId="Equation.DSMT4">
                  <p:embed/>
                  <p:pic>
                    <p:nvPicPr>
                      <p:cNvPr id="0" name="图片 11268"/>
                      <p:cNvPicPr/>
                      <p:nvPr/>
                    </p:nvPicPr>
                    <p:blipFill>
                      <a:blip r:embed="rId19"/>
                      <a:stretch>
                        <a:fillRect/>
                      </a:stretch>
                    </p:blipFill>
                    <p:spPr>
                      <a:xfrm>
                        <a:off x="4845050" y="4114483"/>
                        <a:ext cx="1472727" cy="648000"/>
                      </a:xfrm>
                      <a:prstGeom prst="rect">
                        <a:avLst/>
                      </a:prstGeom>
                    </p:spPr>
                  </p:pic>
                </p:oleObj>
              </mc:Fallback>
            </mc:AlternateContent>
          </a:graphicData>
        </a:graphic>
      </p:graphicFrame>
      <p:graphicFrame>
        <p:nvGraphicFramePr>
          <p:cNvPr id="22" name="对象 21">
            <a:hlinkClick r:id="" action="ppaction://ole?verb="/>
          </p:cNvPr>
          <p:cNvGraphicFramePr>
            <a:graphicFrameLocks noChangeAspect="1"/>
          </p:cNvGraphicFramePr>
          <p:nvPr/>
        </p:nvGraphicFramePr>
        <p:xfrm>
          <a:off x="6978650" y="4089083"/>
          <a:ext cx="1440000" cy="673247"/>
        </p:xfrm>
        <a:graphic>
          <a:graphicData uri="http://schemas.openxmlformats.org/presentationml/2006/ole">
            <mc:AlternateContent xmlns:mc="http://schemas.openxmlformats.org/markup-compatibility/2006">
              <mc:Choice xmlns:v="urn:schemas-microsoft-com:vml" Requires="v">
                <p:oleObj spid="_x0000_s11270" name="" r:id="rId20" imgW="977900" imgH="457200" progId="Equation.DSMT4">
                  <p:embed/>
                </p:oleObj>
              </mc:Choice>
              <mc:Fallback>
                <p:oleObj name="" r:id="rId20" imgW="977900" imgH="457200" progId="Equation.DSMT4">
                  <p:embed/>
                  <p:pic>
                    <p:nvPicPr>
                      <p:cNvPr id="0" name="图片 11269"/>
                      <p:cNvPicPr/>
                      <p:nvPr/>
                    </p:nvPicPr>
                    <p:blipFill>
                      <a:blip r:embed="rId21"/>
                      <a:stretch>
                        <a:fillRect/>
                      </a:stretch>
                    </p:blipFill>
                    <p:spPr>
                      <a:xfrm>
                        <a:off x="6978650" y="4089083"/>
                        <a:ext cx="1440000" cy="67324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00.xml><?xml version="1.0" encoding="utf-8"?>
<p:tagLst xmlns:p="http://schemas.openxmlformats.org/presentationml/2006/main">
  <p:tag name="KSO_WM_BEAUTIFY_FLAG" val=""/>
</p:tagLst>
</file>

<file path=ppt/tags/tag1001.xml><?xml version="1.0" encoding="utf-8"?>
<p:tagLst xmlns:p="http://schemas.openxmlformats.org/presentationml/2006/main">
  <p:tag name="KSO_WM_BEAUTIFY_FLAG" val=""/>
</p:tagLst>
</file>

<file path=ppt/tags/tag1002.xml><?xml version="1.0" encoding="utf-8"?>
<p:tagLst xmlns:p="http://schemas.openxmlformats.org/presentationml/2006/main">
  <p:tag name="KSO_WM_BEAUTIFY_FLAG" val=""/>
</p:tagLst>
</file>

<file path=ppt/tags/tag1003.xml><?xml version="1.0" encoding="utf-8"?>
<p:tagLst xmlns:p="http://schemas.openxmlformats.org/presentationml/2006/main">
  <p:tag name="KSO_WM_BEAUTIFY_FLAG" val=""/>
</p:tagLst>
</file>

<file path=ppt/tags/tag1004.xml><?xml version="1.0" encoding="utf-8"?>
<p:tagLst xmlns:p="http://schemas.openxmlformats.org/presentationml/2006/main">
  <p:tag name="KSO_WM_BEAUTIFY_FLAG" val=""/>
</p:tagLst>
</file>

<file path=ppt/tags/tag1005.xml><?xml version="1.0" encoding="utf-8"?>
<p:tagLst xmlns:p="http://schemas.openxmlformats.org/presentationml/2006/main">
  <p:tag name="KSO_WM_BEAUTIFY_FLAG" val=""/>
</p:tagLst>
</file>

<file path=ppt/tags/tag1006.xml><?xml version="1.0" encoding="utf-8"?>
<p:tagLst xmlns:p="http://schemas.openxmlformats.org/presentationml/2006/main">
  <p:tag name="KSO_WM_BEAUTIFY_FLAG" val=""/>
</p:tagLst>
</file>

<file path=ppt/tags/tag1007.xml><?xml version="1.0" encoding="utf-8"?>
<p:tagLst xmlns:p="http://schemas.openxmlformats.org/presentationml/2006/main">
  <p:tag name="KSO_WM_BEAUTIFY_FLAG" val=""/>
</p:tagLst>
</file>

<file path=ppt/tags/tag1008.xml><?xml version="1.0" encoding="utf-8"?>
<p:tagLst xmlns:p="http://schemas.openxmlformats.org/presentationml/2006/main">
  <p:tag name="KSO_WM_BEAUTIFY_FLAG" val=""/>
</p:tagLst>
</file>

<file path=ppt/tags/tag1009.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10.xml><?xml version="1.0" encoding="utf-8"?>
<p:tagLst xmlns:p="http://schemas.openxmlformats.org/presentationml/2006/main">
  <p:tag name="KSO_WM_BEAUTIFY_FLAG" val=""/>
</p:tagLst>
</file>

<file path=ppt/tags/tag1011.xml><?xml version="1.0" encoding="utf-8"?>
<p:tagLst xmlns:p="http://schemas.openxmlformats.org/presentationml/2006/main">
  <p:tag name="KSO_WM_BEAUTIFY_FLAG" val=""/>
</p:tagLst>
</file>

<file path=ppt/tags/tag1012.xml><?xml version="1.0" encoding="utf-8"?>
<p:tagLst xmlns:p="http://schemas.openxmlformats.org/presentationml/2006/main">
  <p:tag name="KSO_WM_BEAUTIFY_FLAG" val=""/>
</p:tagLst>
</file>

<file path=ppt/tags/tag1013.xml><?xml version="1.0" encoding="utf-8"?>
<p:tagLst xmlns:p="http://schemas.openxmlformats.org/presentationml/2006/main">
  <p:tag name="KSO_WM_BEAUTIFY_FLAG" val=""/>
</p:tagLst>
</file>

<file path=ppt/tags/tag1014.xml><?xml version="1.0" encoding="utf-8"?>
<p:tagLst xmlns:p="http://schemas.openxmlformats.org/presentationml/2006/main">
  <p:tag name="KSO_WM_BEAUTIFY_FLAG" val=""/>
</p:tagLst>
</file>

<file path=ppt/tags/tag1015.xml><?xml version="1.0" encoding="utf-8"?>
<p:tagLst xmlns:p="http://schemas.openxmlformats.org/presentationml/2006/main">
  <p:tag name="KSO_WM_BEAUTIFY_FLAG" val=""/>
</p:tagLst>
</file>

<file path=ppt/tags/tag1016.xml><?xml version="1.0" encoding="utf-8"?>
<p:tagLst xmlns:p="http://schemas.openxmlformats.org/presentationml/2006/main">
  <p:tag name="KSO_WM_BEAUTIFY_FLAG" val=""/>
</p:tagLst>
</file>

<file path=ppt/tags/tag1017.xml><?xml version="1.0" encoding="utf-8"?>
<p:tagLst xmlns:p="http://schemas.openxmlformats.org/presentationml/2006/main">
  <p:tag name="KSO_WM_BEAUTIFY_FLAG" val=""/>
</p:tagLst>
</file>

<file path=ppt/tags/tag1018.xml><?xml version="1.0" encoding="utf-8"?>
<p:tagLst xmlns:p="http://schemas.openxmlformats.org/presentationml/2006/main">
  <p:tag name="KSO_WM_BEAUTIFY_FLAG" val=""/>
</p:tagLst>
</file>

<file path=ppt/tags/tag1019.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20.xml><?xml version="1.0" encoding="utf-8"?>
<p:tagLst xmlns:p="http://schemas.openxmlformats.org/presentationml/2006/main">
  <p:tag name="KSO_WM_BEAUTIFY_FLAG" val=""/>
</p:tagLst>
</file>

<file path=ppt/tags/tag1021.xml><?xml version="1.0" encoding="utf-8"?>
<p:tagLst xmlns:p="http://schemas.openxmlformats.org/presentationml/2006/main">
  <p:tag name="KSO_WM_BEAUTIFY_FLAG" val=""/>
</p:tagLst>
</file>

<file path=ppt/tags/tag1022.xml><?xml version="1.0" encoding="utf-8"?>
<p:tagLst xmlns:p="http://schemas.openxmlformats.org/presentationml/2006/main">
  <p:tag name="KSO_WM_BEAUTIFY_FLAG" val=""/>
</p:tagLst>
</file>

<file path=ppt/tags/tag1023.xml><?xml version="1.0" encoding="utf-8"?>
<p:tagLst xmlns:p="http://schemas.openxmlformats.org/presentationml/2006/main">
  <p:tag name="KSO_WM_BEAUTIFY_FLAG" val=""/>
</p:tagLst>
</file>

<file path=ppt/tags/tag1024.xml><?xml version="1.0" encoding="utf-8"?>
<p:tagLst xmlns:p="http://schemas.openxmlformats.org/presentationml/2006/main">
  <p:tag name="KSO_WM_BEAUTIFY_FLAG" val=""/>
</p:tagLst>
</file>

<file path=ppt/tags/tag1025.xml><?xml version="1.0" encoding="utf-8"?>
<p:tagLst xmlns:p="http://schemas.openxmlformats.org/presentationml/2006/main">
  <p:tag name="KSO_WM_BEAUTIFY_FLAG" val=""/>
</p:tagLst>
</file>

<file path=ppt/tags/tag1026.xml><?xml version="1.0" encoding="utf-8"?>
<p:tagLst xmlns:p="http://schemas.openxmlformats.org/presentationml/2006/main">
  <p:tag name="KSO_WM_BEAUTIFY_FLAG" val=""/>
</p:tagLst>
</file>

<file path=ppt/tags/tag1027.xml><?xml version="1.0" encoding="utf-8"?>
<p:tagLst xmlns:p="http://schemas.openxmlformats.org/presentationml/2006/main">
  <p:tag name="KSO_WM_BEAUTIFY_FLAG" val=""/>
</p:tagLst>
</file>

<file path=ppt/tags/tag1028.xml><?xml version="1.0" encoding="utf-8"?>
<p:tagLst xmlns:p="http://schemas.openxmlformats.org/presentationml/2006/main">
  <p:tag name="KSO_WM_BEAUTIFY_FLAG" val=""/>
</p:tagLst>
</file>

<file path=ppt/tags/tag1029.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30.xml><?xml version="1.0" encoding="utf-8"?>
<p:tagLst xmlns:p="http://schemas.openxmlformats.org/presentationml/2006/main">
  <p:tag name="KSO_WM_BEAUTIFY_FLAG" val=""/>
</p:tagLst>
</file>

<file path=ppt/tags/tag1031.xml><?xml version="1.0" encoding="utf-8"?>
<p:tagLst xmlns:p="http://schemas.openxmlformats.org/presentationml/2006/main">
  <p:tag name="KSO_WM_BEAUTIFY_FLAG" val=""/>
</p:tagLst>
</file>

<file path=ppt/tags/tag1032.xml><?xml version="1.0" encoding="utf-8"?>
<p:tagLst xmlns:p="http://schemas.openxmlformats.org/presentationml/2006/main">
  <p:tag name="KSO_WM_BEAUTIFY_FLAG" val=""/>
</p:tagLst>
</file>

<file path=ppt/tags/tag1033.xml><?xml version="1.0" encoding="utf-8"?>
<p:tagLst xmlns:p="http://schemas.openxmlformats.org/presentationml/2006/main">
  <p:tag name="KSO_WM_BEAUTIFY_FLAG" val=""/>
</p:tagLst>
</file>

<file path=ppt/tags/tag1034.xml><?xml version="1.0" encoding="utf-8"?>
<p:tagLst xmlns:p="http://schemas.openxmlformats.org/presentationml/2006/main">
  <p:tag name="KSO_WM_BEAUTIFY_FLAG" val=""/>
</p:tagLst>
</file>

<file path=ppt/tags/tag1035.xml><?xml version="1.0" encoding="utf-8"?>
<p:tagLst xmlns:p="http://schemas.openxmlformats.org/presentationml/2006/main">
  <p:tag name="KSO_WM_BEAUTIFY_FLAG" val=""/>
</p:tagLst>
</file>

<file path=ppt/tags/tag1036.xml><?xml version="1.0" encoding="utf-8"?>
<p:tagLst xmlns:p="http://schemas.openxmlformats.org/presentationml/2006/main">
  <p:tag name="KSO_WM_BEAUTIFY_FLAG" val=""/>
</p:tagLst>
</file>

<file path=ppt/tags/tag1037.xml><?xml version="1.0" encoding="utf-8"?>
<p:tagLst xmlns:p="http://schemas.openxmlformats.org/presentationml/2006/main">
  <p:tag name="KSO_WM_BEAUTIFY_FLAG" val=""/>
</p:tagLst>
</file>

<file path=ppt/tags/tag1038.xml><?xml version="1.0" encoding="utf-8"?>
<p:tagLst xmlns:p="http://schemas.openxmlformats.org/presentationml/2006/main">
  <p:tag name="KSO_WM_BEAUTIFY_FLAG" val=""/>
</p:tagLst>
</file>

<file path=ppt/tags/tag1039.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40.xml><?xml version="1.0" encoding="utf-8"?>
<p:tagLst xmlns:p="http://schemas.openxmlformats.org/presentationml/2006/main">
  <p:tag name="KSO_WM_BEAUTIFY_FLAG" val=""/>
</p:tagLst>
</file>

<file path=ppt/tags/tag1041.xml><?xml version="1.0" encoding="utf-8"?>
<p:tagLst xmlns:p="http://schemas.openxmlformats.org/presentationml/2006/main">
  <p:tag name="KSO_WM_BEAUTIFY_FLAG" val=""/>
</p:tagLst>
</file>

<file path=ppt/tags/tag1042.xml><?xml version="1.0" encoding="utf-8"?>
<p:tagLst xmlns:p="http://schemas.openxmlformats.org/presentationml/2006/main">
  <p:tag name="KSO_WM_BEAUTIFY_FLAG" val=""/>
</p:tagLst>
</file>

<file path=ppt/tags/tag1043.xml><?xml version="1.0" encoding="utf-8"?>
<p:tagLst xmlns:p="http://schemas.openxmlformats.org/presentationml/2006/main">
  <p:tag name="KSO_WM_BEAUTIFY_FLAG" val=""/>
</p:tagLst>
</file>

<file path=ppt/tags/tag1044.xml><?xml version="1.0" encoding="utf-8"?>
<p:tagLst xmlns:p="http://schemas.openxmlformats.org/presentationml/2006/main">
  <p:tag name="KSO_WM_BEAUTIFY_FLAG" val=""/>
</p:tagLst>
</file>

<file path=ppt/tags/tag1045.xml><?xml version="1.0" encoding="utf-8"?>
<p:tagLst xmlns:p="http://schemas.openxmlformats.org/presentationml/2006/main">
  <p:tag name="KSO_WM_BEAUTIFY_FLAG" val=""/>
</p:tagLst>
</file>

<file path=ppt/tags/tag1046.xml><?xml version="1.0" encoding="utf-8"?>
<p:tagLst xmlns:p="http://schemas.openxmlformats.org/presentationml/2006/main">
  <p:tag name="KSO_WM_BEAUTIFY_FLAG" val=""/>
</p:tagLst>
</file>

<file path=ppt/tags/tag1047.xml><?xml version="1.0" encoding="utf-8"?>
<p:tagLst xmlns:p="http://schemas.openxmlformats.org/presentationml/2006/main">
  <p:tag name="KSO_WM_BEAUTIFY_FLAG" val=""/>
</p:tagLst>
</file>

<file path=ppt/tags/tag1048.xml><?xml version="1.0" encoding="utf-8"?>
<p:tagLst xmlns:p="http://schemas.openxmlformats.org/presentationml/2006/main">
  <p:tag name="KSO_WM_BEAUTIFY_FLAG" val=""/>
</p:tagLst>
</file>

<file path=ppt/tags/tag1049.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50.xml><?xml version="1.0" encoding="utf-8"?>
<p:tagLst xmlns:p="http://schemas.openxmlformats.org/presentationml/2006/main">
  <p:tag name="KSO_WM_BEAUTIFY_FLAG" val=""/>
</p:tagLst>
</file>

<file path=ppt/tags/tag1051.xml><?xml version="1.0" encoding="utf-8"?>
<p:tagLst xmlns:p="http://schemas.openxmlformats.org/presentationml/2006/main">
  <p:tag name="KSO_WM_BEAUTIFY_FLAG" val=""/>
</p:tagLst>
</file>

<file path=ppt/tags/tag1052.xml><?xml version="1.0" encoding="utf-8"?>
<p:tagLst xmlns:p="http://schemas.openxmlformats.org/presentationml/2006/main">
  <p:tag name="KSO_WM_BEAUTIFY_FLAG" val=""/>
</p:tagLst>
</file>

<file path=ppt/tags/tag1053.xml><?xml version="1.0" encoding="utf-8"?>
<p:tagLst xmlns:p="http://schemas.openxmlformats.org/presentationml/2006/main">
  <p:tag name="KSO_WM_BEAUTIFY_FLAG" val=""/>
</p:tagLst>
</file>

<file path=ppt/tags/tag1054.xml><?xml version="1.0" encoding="utf-8"?>
<p:tagLst xmlns:p="http://schemas.openxmlformats.org/presentationml/2006/main">
  <p:tag name="KSO_WM_BEAUTIFY_FLAG" val=""/>
</p:tagLst>
</file>

<file path=ppt/tags/tag1055.xml><?xml version="1.0" encoding="utf-8"?>
<p:tagLst xmlns:p="http://schemas.openxmlformats.org/presentationml/2006/main">
  <p:tag name="KSO_WM_BEAUTIFY_FLAG" val=""/>
</p:tagLst>
</file>

<file path=ppt/tags/tag1056.xml><?xml version="1.0" encoding="utf-8"?>
<p:tagLst xmlns:p="http://schemas.openxmlformats.org/presentationml/2006/main">
  <p:tag name="KSO_WM_BEAUTIFY_FLAG" val=""/>
</p:tagLst>
</file>

<file path=ppt/tags/tag1057.xml><?xml version="1.0" encoding="utf-8"?>
<p:tagLst xmlns:p="http://schemas.openxmlformats.org/presentationml/2006/main">
  <p:tag name="KSO_WM_BEAUTIFY_FLAG" val=""/>
</p:tagLst>
</file>

<file path=ppt/tags/tag1058.xml><?xml version="1.0" encoding="utf-8"?>
<p:tagLst xmlns:p="http://schemas.openxmlformats.org/presentationml/2006/main">
  <p:tag name="KSO_WM_BEAUTIFY_FLAG" val=""/>
</p:tagLst>
</file>

<file path=ppt/tags/tag1059.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60.xml><?xml version="1.0" encoding="utf-8"?>
<p:tagLst xmlns:p="http://schemas.openxmlformats.org/presentationml/2006/main">
  <p:tag name="KSO_WM_BEAUTIFY_FLAG" val=""/>
</p:tagLst>
</file>

<file path=ppt/tags/tag1061.xml><?xml version="1.0" encoding="utf-8"?>
<p:tagLst xmlns:p="http://schemas.openxmlformats.org/presentationml/2006/main">
  <p:tag name="KSO_WM_BEAUTIFY_FLAG" val=""/>
</p:tagLst>
</file>

<file path=ppt/tags/tag1062.xml><?xml version="1.0" encoding="utf-8"?>
<p:tagLst xmlns:p="http://schemas.openxmlformats.org/presentationml/2006/main">
  <p:tag name="KSO_WM_BEAUTIFY_FLAG" val=""/>
</p:tagLst>
</file>

<file path=ppt/tags/tag1063.xml><?xml version="1.0" encoding="utf-8"?>
<p:tagLst xmlns:p="http://schemas.openxmlformats.org/presentationml/2006/main">
  <p:tag name="KSO_WM_BEAUTIFY_FLAG" val=""/>
</p:tagLst>
</file>

<file path=ppt/tags/tag1064.xml><?xml version="1.0" encoding="utf-8"?>
<p:tagLst xmlns:p="http://schemas.openxmlformats.org/presentationml/2006/main">
  <p:tag name="KSO_WM_BEAUTIFY_FLAG" val=""/>
</p:tagLst>
</file>

<file path=ppt/tags/tag1065.xml><?xml version="1.0" encoding="utf-8"?>
<p:tagLst xmlns:p="http://schemas.openxmlformats.org/presentationml/2006/main">
  <p:tag name="KSO_WM_BEAUTIFY_FLAG" val=""/>
</p:tagLst>
</file>

<file path=ppt/tags/tag1066.xml><?xml version="1.0" encoding="utf-8"?>
<p:tagLst xmlns:p="http://schemas.openxmlformats.org/presentationml/2006/main">
  <p:tag name="KSO_WM_BEAUTIFY_FLAG" val=""/>
</p:tagLst>
</file>

<file path=ppt/tags/tag1067.xml><?xml version="1.0" encoding="utf-8"?>
<p:tagLst xmlns:p="http://schemas.openxmlformats.org/presentationml/2006/main">
  <p:tag name="KSO_WM_BEAUTIFY_FLAG" val=""/>
</p:tagLst>
</file>

<file path=ppt/tags/tag1068.xml><?xml version="1.0" encoding="utf-8"?>
<p:tagLst xmlns:p="http://schemas.openxmlformats.org/presentationml/2006/main">
  <p:tag name="KSO_WM_BEAUTIFY_FLAG" val=""/>
</p:tagLst>
</file>

<file path=ppt/tags/tag1069.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70.xml><?xml version="1.0" encoding="utf-8"?>
<p:tagLst xmlns:p="http://schemas.openxmlformats.org/presentationml/2006/main">
  <p:tag name="KSO_WM_BEAUTIFY_FLAG" val=""/>
</p:tagLst>
</file>

<file path=ppt/tags/tag1071.xml><?xml version="1.0" encoding="utf-8"?>
<p:tagLst xmlns:p="http://schemas.openxmlformats.org/presentationml/2006/main">
  <p:tag name="KSO_WM_BEAUTIFY_FLAG" val=""/>
</p:tagLst>
</file>

<file path=ppt/tags/tag1072.xml><?xml version="1.0" encoding="utf-8"?>
<p:tagLst xmlns:p="http://schemas.openxmlformats.org/presentationml/2006/main">
  <p:tag name="KSO_WM_BEAUTIFY_FLAG" val=""/>
</p:tagLst>
</file>

<file path=ppt/tags/tag1073.xml><?xml version="1.0" encoding="utf-8"?>
<p:tagLst xmlns:p="http://schemas.openxmlformats.org/presentationml/2006/main">
  <p:tag name="KSO_WM_BEAUTIFY_FLAG" val=""/>
</p:tagLst>
</file>

<file path=ppt/tags/tag1074.xml><?xml version="1.0" encoding="utf-8"?>
<p:tagLst xmlns:p="http://schemas.openxmlformats.org/presentationml/2006/main">
  <p:tag name="KSO_WM_BEAUTIFY_FLAG" val=""/>
</p:tagLst>
</file>

<file path=ppt/tags/tag1075.xml><?xml version="1.0" encoding="utf-8"?>
<p:tagLst xmlns:p="http://schemas.openxmlformats.org/presentationml/2006/main">
  <p:tag name="KSO_WM_BEAUTIFY_FLAG" val=""/>
</p:tagLst>
</file>

<file path=ppt/tags/tag1076.xml><?xml version="1.0" encoding="utf-8"?>
<p:tagLst xmlns:p="http://schemas.openxmlformats.org/presentationml/2006/main">
  <p:tag name="KSO_WM_BEAUTIFY_FLAG" val=""/>
</p:tagLst>
</file>

<file path=ppt/tags/tag1077.xml><?xml version="1.0" encoding="utf-8"?>
<p:tagLst xmlns:p="http://schemas.openxmlformats.org/presentationml/2006/main">
  <p:tag name="KSO_WM_BEAUTIFY_FLAG" val=""/>
</p:tagLst>
</file>

<file path=ppt/tags/tag1078.xml><?xml version="1.0" encoding="utf-8"?>
<p:tagLst xmlns:p="http://schemas.openxmlformats.org/presentationml/2006/main">
  <p:tag name="KSO_WM_BEAUTIFY_FLAG" val=""/>
</p:tagLst>
</file>

<file path=ppt/tags/tag1079.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80.xml><?xml version="1.0" encoding="utf-8"?>
<p:tagLst xmlns:p="http://schemas.openxmlformats.org/presentationml/2006/main">
  <p:tag name="KSO_WM_BEAUTIFY_FLAG" val=""/>
</p:tagLst>
</file>

<file path=ppt/tags/tag1081.xml><?xml version="1.0" encoding="utf-8"?>
<p:tagLst xmlns:p="http://schemas.openxmlformats.org/presentationml/2006/main">
  <p:tag name="KSO_WM_BEAUTIFY_FLAG" val=""/>
</p:tagLst>
</file>

<file path=ppt/tags/tag1082.xml><?xml version="1.0" encoding="utf-8"?>
<p:tagLst xmlns:p="http://schemas.openxmlformats.org/presentationml/2006/main">
  <p:tag name="KSO_WM_BEAUTIFY_FLAG" val=""/>
</p:tagLst>
</file>

<file path=ppt/tags/tag1083.xml><?xml version="1.0" encoding="utf-8"?>
<p:tagLst xmlns:p="http://schemas.openxmlformats.org/presentationml/2006/main">
  <p:tag name="KSO_WM_BEAUTIFY_FLAG" val=""/>
</p:tagLst>
</file>

<file path=ppt/tags/tag1084.xml><?xml version="1.0" encoding="utf-8"?>
<p:tagLst xmlns:p="http://schemas.openxmlformats.org/presentationml/2006/main">
  <p:tag name="KSO_WM_BEAUTIFY_FLAG" val=""/>
</p:tagLst>
</file>

<file path=ppt/tags/tag1085.xml><?xml version="1.0" encoding="utf-8"?>
<p:tagLst xmlns:p="http://schemas.openxmlformats.org/presentationml/2006/main">
  <p:tag name="KSO_WM_BEAUTIFY_FLAG" val=""/>
</p:tagLst>
</file>

<file path=ppt/tags/tag1086.xml><?xml version="1.0" encoding="utf-8"?>
<p:tagLst xmlns:p="http://schemas.openxmlformats.org/presentationml/2006/main">
  <p:tag name="KSO_WM_BEAUTIFY_FLAG" val=""/>
</p:tagLst>
</file>

<file path=ppt/tags/tag1087.xml><?xml version="1.0" encoding="utf-8"?>
<p:tagLst xmlns:p="http://schemas.openxmlformats.org/presentationml/2006/main">
  <p:tag name="KSO_WM_BEAUTIFY_FLAG" val=""/>
</p:tagLst>
</file>

<file path=ppt/tags/tag1088.xml><?xml version="1.0" encoding="utf-8"?>
<p:tagLst xmlns:p="http://schemas.openxmlformats.org/presentationml/2006/main">
  <p:tag name="KSO_WM_BEAUTIFY_FLAG" val=""/>
</p:tagLst>
</file>

<file path=ppt/tags/tag1089.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090.xml><?xml version="1.0" encoding="utf-8"?>
<p:tagLst xmlns:p="http://schemas.openxmlformats.org/presentationml/2006/main">
  <p:tag name="KSO_WM_BEAUTIFY_FLAG" val=""/>
</p:tagLst>
</file>

<file path=ppt/tags/tag1091.xml><?xml version="1.0" encoding="utf-8"?>
<p:tagLst xmlns:p="http://schemas.openxmlformats.org/presentationml/2006/main">
  <p:tag name="KSO_WM_BEAUTIFY_FLAG" val=""/>
</p:tagLst>
</file>

<file path=ppt/tags/tag1092.xml><?xml version="1.0" encoding="utf-8"?>
<p:tagLst xmlns:p="http://schemas.openxmlformats.org/presentationml/2006/main">
  <p:tag name="KSO_WM_BEAUTIFY_FLAG" val=""/>
</p:tagLst>
</file>

<file path=ppt/tags/tag1093.xml><?xml version="1.0" encoding="utf-8"?>
<p:tagLst xmlns:p="http://schemas.openxmlformats.org/presentationml/2006/main">
  <p:tag name="KSO_WM_BEAUTIFY_FLAG" val=""/>
</p:tagLst>
</file>

<file path=ppt/tags/tag1094.xml><?xml version="1.0" encoding="utf-8"?>
<p:tagLst xmlns:p="http://schemas.openxmlformats.org/presentationml/2006/main">
  <p:tag name="KSO_WM_BEAUTIFY_FLAG" val=""/>
</p:tagLst>
</file>

<file path=ppt/tags/tag1095.xml><?xml version="1.0" encoding="utf-8"?>
<p:tagLst xmlns:p="http://schemas.openxmlformats.org/presentationml/2006/main">
  <p:tag name="KSO_WM_BEAUTIFY_FLAG" val=""/>
</p:tagLst>
</file>

<file path=ppt/tags/tag1096.xml><?xml version="1.0" encoding="utf-8"?>
<p:tagLst xmlns:p="http://schemas.openxmlformats.org/presentationml/2006/main">
  <p:tag name="KSO_WM_BEAUTIFY_FLAG" val=""/>
</p:tagLst>
</file>

<file path=ppt/tags/tag1097.xml><?xml version="1.0" encoding="utf-8"?>
<p:tagLst xmlns:p="http://schemas.openxmlformats.org/presentationml/2006/main">
  <p:tag name="KSO_WM_BEAUTIFY_FLAG" val=""/>
</p:tagLst>
</file>

<file path=ppt/tags/tag1098.xml><?xml version="1.0" encoding="utf-8"?>
<p:tagLst xmlns:p="http://schemas.openxmlformats.org/presentationml/2006/main">
  <p:tag name="KSO_WPP_MARK_KEY" val="ca523075-3f20-447f-9dad-0f2f675e80f0"/>
  <p:tag name="COMMONDATA" val="eyJoZGlkIjoiNWRhYjRhMTg5YzBkMGU4OWU5MDgzMzQzYjkxZWYyMzUifQ=="/>
  <p:tag name="commondata" val="eyJoZGlkIjoiZDk2Yzk4MWQ3YTRjOWJhOGNmNjRiYjcxN2U2M2MzNDcifQ=="/>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KSO_WM_BEAUTIFY_FLAG" val=""/>
</p:tagLst>
</file>

<file path=ppt/tags/tag567.xml><?xml version="1.0" encoding="utf-8"?>
<p:tagLst xmlns:p="http://schemas.openxmlformats.org/presentationml/2006/main">
  <p:tag name="KSO_WM_BEAUTIFY_FLAG" val=""/>
</p:tagLst>
</file>

<file path=ppt/tags/tag568.xml><?xml version="1.0" encoding="utf-8"?>
<p:tagLst xmlns:p="http://schemas.openxmlformats.org/presentationml/2006/main">
  <p:tag name="KSO_WM_BEAUTIFY_FLAG" val=""/>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KSO_WM_BEAUTIFY_FLAG" val=""/>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BEAUTIFY_FLAG" val=""/>
</p:tagLst>
</file>

<file path=ppt/tags/tag588.xml><?xml version="1.0" encoding="utf-8"?>
<p:tagLst xmlns:p="http://schemas.openxmlformats.org/presentationml/2006/main">
  <p:tag name="KSO_WM_BEAUTIFY_FLAG" val=""/>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590.xml><?xml version="1.0" encoding="utf-8"?>
<p:tagLst xmlns:p="http://schemas.openxmlformats.org/presentationml/2006/main">
  <p:tag name="KSO_WM_BEAUTIFY_FLAG" val=""/>
</p:tagLst>
</file>

<file path=ppt/tags/tag591.xml><?xml version="1.0" encoding="utf-8"?>
<p:tagLst xmlns:p="http://schemas.openxmlformats.org/presentationml/2006/main">
  <p:tag name="KSO_WM_BEAUTIFY_FLAG" val=""/>
</p:tagLst>
</file>

<file path=ppt/tags/tag592.xml><?xml version="1.0" encoding="utf-8"?>
<p:tagLst xmlns:p="http://schemas.openxmlformats.org/presentationml/2006/main">
  <p:tag name="KSO_WM_BEAUTIFY_FLAG" val=""/>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KSO_WM_BEAUTIFY_FLAG" val=""/>
</p:tagLst>
</file>

<file path=ppt/tags/tag603.xml><?xml version="1.0" encoding="utf-8"?>
<p:tagLst xmlns:p="http://schemas.openxmlformats.org/presentationml/2006/main">
  <p:tag name="KSO_WM_BEAUTIFY_FLAG" val=""/>
</p:tagLst>
</file>

<file path=ppt/tags/tag604.xml><?xml version="1.0" encoding="utf-8"?>
<p:tagLst xmlns:p="http://schemas.openxmlformats.org/presentationml/2006/main">
  <p:tag name="KSO_WM_BEAUTIFY_FLAG" val=""/>
</p:tagLst>
</file>

<file path=ppt/tags/tag605.xml><?xml version="1.0" encoding="utf-8"?>
<p:tagLst xmlns:p="http://schemas.openxmlformats.org/presentationml/2006/main">
  <p:tag name="KSO_WM_BEAUTIFY_FLAG" val=""/>
</p:tagLst>
</file>

<file path=ppt/tags/tag606.xml><?xml version="1.0" encoding="utf-8"?>
<p:tagLst xmlns:p="http://schemas.openxmlformats.org/presentationml/2006/main">
  <p:tag name="KSO_WM_BEAUTIFY_FLAG" val=""/>
</p:tagLst>
</file>

<file path=ppt/tags/tag607.xml><?xml version="1.0" encoding="utf-8"?>
<p:tagLst xmlns:p="http://schemas.openxmlformats.org/presentationml/2006/main">
  <p:tag name="KSO_WM_BEAUTIFY_FLAG" val=""/>
</p:tagLst>
</file>

<file path=ppt/tags/tag608.xml><?xml version="1.0" encoding="utf-8"?>
<p:tagLst xmlns:p="http://schemas.openxmlformats.org/presentationml/2006/main">
  <p:tag name="KSO_WM_BEAUTIFY_FLAG" val=""/>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BEAUTIFY_FLAG" val=""/>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KSO_WM_BEAUTIFY_FLAG" val=""/>
</p:tagLst>
</file>

<file path=ppt/tags/tag615.xml><?xml version="1.0" encoding="utf-8"?>
<p:tagLst xmlns:p="http://schemas.openxmlformats.org/presentationml/2006/main">
  <p:tag name="KSO_WM_BEAUTIFY_FLAG" val=""/>
</p:tagLst>
</file>

<file path=ppt/tags/tag616.xml><?xml version="1.0" encoding="utf-8"?>
<p:tagLst xmlns:p="http://schemas.openxmlformats.org/presentationml/2006/main">
  <p:tag name="KSO_WM_BEAUTIFY_FLAG" val=""/>
</p:tagLst>
</file>

<file path=ppt/tags/tag617.xml><?xml version="1.0" encoding="utf-8"?>
<p:tagLst xmlns:p="http://schemas.openxmlformats.org/presentationml/2006/main">
  <p:tag name="KSO_WM_BEAUTIFY_FLAG" val=""/>
</p:tagLst>
</file>

<file path=ppt/tags/tag618.xml><?xml version="1.0" encoding="utf-8"?>
<p:tagLst xmlns:p="http://schemas.openxmlformats.org/presentationml/2006/main">
  <p:tag name="KSO_WM_BEAUTIFY_FLAG" val=""/>
</p:tagLst>
</file>

<file path=ppt/tags/tag619.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20.xml><?xml version="1.0" encoding="utf-8"?>
<p:tagLst xmlns:p="http://schemas.openxmlformats.org/presentationml/2006/main">
  <p:tag name="KSO_WM_BEAUTIFY_FLAG" val=""/>
</p:tagLst>
</file>

<file path=ppt/tags/tag621.xml><?xml version="1.0" encoding="utf-8"?>
<p:tagLst xmlns:p="http://schemas.openxmlformats.org/presentationml/2006/main">
  <p:tag name="KSO_WM_BEAUTIFY_FLAG" val=""/>
</p:tagLst>
</file>

<file path=ppt/tags/tag622.xml><?xml version="1.0" encoding="utf-8"?>
<p:tagLst xmlns:p="http://schemas.openxmlformats.org/presentationml/2006/main">
  <p:tag name="KSO_WM_BEAUTIFY_FLAG" val=""/>
</p:tagLst>
</file>

<file path=ppt/tags/tag623.xml><?xml version="1.0" encoding="utf-8"?>
<p:tagLst xmlns:p="http://schemas.openxmlformats.org/presentationml/2006/main">
  <p:tag name="KSO_WM_BEAUTIFY_FLAG" val=""/>
</p:tagLst>
</file>

<file path=ppt/tags/tag624.xml><?xml version="1.0" encoding="utf-8"?>
<p:tagLst xmlns:p="http://schemas.openxmlformats.org/presentationml/2006/main">
  <p:tag name="KSO_WM_BEAUTIFY_FLAG" val=""/>
</p:tagLst>
</file>

<file path=ppt/tags/tag625.xml><?xml version="1.0" encoding="utf-8"?>
<p:tagLst xmlns:p="http://schemas.openxmlformats.org/presentationml/2006/main">
  <p:tag name="KSO_WM_BEAUTIFY_FLAG" val=""/>
</p:tagLst>
</file>

<file path=ppt/tags/tag626.xml><?xml version="1.0" encoding="utf-8"?>
<p:tagLst xmlns:p="http://schemas.openxmlformats.org/presentationml/2006/main">
  <p:tag name="KSO_WM_BEAUTIFY_FLAG" val=""/>
</p:tagLst>
</file>

<file path=ppt/tags/tag627.xml><?xml version="1.0" encoding="utf-8"?>
<p:tagLst xmlns:p="http://schemas.openxmlformats.org/presentationml/2006/main">
  <p:tag name="KSO_WM_BEAUTIFY_FLAG" val=""/>
</p:tagLst>
</file>

<file path=ppt/tags/tag628.xml><?xml version="1.0" encoding="utf-8"?>
<p:tagLst xmlns:p="http://schemas.openxmlformats.org/presentationml/2006/main">
  <p:tag name="KSO_WM_BEAUTIFY_FLAG" val=""/>
</p:tagLst>
</file>

<file path=ppt/tags/tag629.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30.xml><?xml version="1.0" encoding="utf-8"?>
<p:tagLst xmlns:p="http://schemas.openxmlformats.org/presentationml/2006/main">
  <p:tag name="KSO_WM_BEAUTIFY_FLAG" val=""/>
</p:tagLst>
</file>

<file path=ppt/tags/tag631.xml><?xml version="1.0" encoding="utf-8"?>
<p:tagLst xmlns:p="http://schemas.openxmlformats.org/presentationml/2006/main">
  <p:tag name="KSO_WM_BEAUTIFY_FLAG" val=""/>
</p:tagLst>
</file>

<file path=ppt/tags/tag632.xml><?xml version="1.0" encoding="utf-8"?>
<p:tagLst xmlns:p="http://schemas.openxmlformats.org/presentationml/2006/main">
  <p:tag name="KSO_WM_BEAUTIFY_FLAG" val=""/>
</p:tagLst>
</file>

<file path=ppt/tags/tag633.xml><?xml version="1.0" encoding="utf-8"?>
<p:tagLst xmlns:p="http://schemas.openxmlformats.org/presentationml/2006/main">
  <p:tag name="KSO_WM_BEAUTIFY_FLAG" val=""/>
</p:tagLst>
</file>

<file path=ppt/tags/tag634.xml><?xml version="1.0" encoding="utf-8"?>
<p:tagLst xmlns:p="http://schemas.openxmlformats.org/presentationml/2006/main">
  <p:tag name="KSO_WM_BEAUTIFY_FLAG" val=""/>
</p:tagLst>
</file>

<file path=ppt/tags/tag635.xml><?xml version="1.0" encoding="utf-8"?>
<p:tagLst xmlns:p="http://schemas.openxmlformats.org/presentationml/2006/main">
  <p:tag name="KSO_WM_BEAUTIFY_FLAG" val=""/>
</p:tagLst>
</file>

<file path=ppt/tags/tag636.xml><?xml version="1.0" encoding="utf-8"?>
<p:tagLst xmlns:p="http://schemas.openxmlformats.org/presentationml/2006/main">
  <p:tag name="KSO_WM_BEAUTIFY_FLAG" val=""/>
</p:tagLst>
</file>

<file path=ppt/tags/tag637.xml><?xml version="1.0" encoding="utf-8"?>
<p:tagLst xmlns:p="http://schemas.openxmlformats.org/presentationml/2006/main">
  <p:tag name="KSO_WM_BEAUTIFY_FLAG" val=""/>
</p:tagLst>
</file>

<file path=ppt/tags/tag638.xml><?xml version="1.0" encoding="utf-8"?>
<p:tagLst xmlns:p="http://schemas.openxmlformats.org/presentationml/2006/main">
  <p:tag name="KSO_WM_BEAUTIFY_FLAG" val=""/>
</p:tagLst>
</file>

<file path=ppt/tags/tag639.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40.xml><?xml version="1.0" encoding="utf-8"?>
<p:tagLst xmlns:p="http://schemas.openxmlformats.org/presentationml/2006/main">
  <p:tag name="KSO_WM_BEAUTIFY_FLAG" val=""/>
</p:tagLst>
</file>

<file path=ppt/tags/tag641.xml><?xml version="1.0" encoding="utf-8"?>
<p:tagLst xmlns:p="http://schemas.openxmlformats.org/presentationml/2006/main">
  <p:tag name="KSO_WM_BEAUTIFY_FLAG" val=""/>
</p:tagLst>
</file>

<file path=ppt/tags/tag642.xml><?xml version="1.0" encoding="utf-8"?>
<p:tagLst xmlns:p="http://schemas.openxmlformats.org/presentationml/2006/main">
  <p:tag name="KSO_WM_BEAUTIFY_FLAG" val=""/>
</p:tagLst>
</file>

<file path=ppt/tags/tag643.xml><?xml version="1.0" encoding="utf-8"?>
<p:tagLst xmlns:p="http://schemas.openxmlformats.org/presentationml/2006/main">
  <p:tag name="KSO_WM_BEAUTIFY_FLAG" val=""/>
</p:tagLst>
</file>

<file path=ppt/tags/tag644.xml><?xml version="1.0" encoding="utf-8"?>
<p:tagLst xmlns:p="http://schemas.openxmlformats.org/presentationml/2006/main">
  <p:tag name="KSO_WM_BEAUTIFY_FLAG" val=""/>
</p:tagLst>
</file>

<file path=ppt/tags/tag645.xml><?xml version="1.0" encoding="utf-8"?>
<p:tagLst xmlns:p="http://schemas.openxmlformats.org/presentationml/2006/main">
  <p:tag name="KSO_WM_BEAUTIFY_FLAG" val=""/>
</p:tagLst>
</file>

<file path=ppt/tags/tag646.xml><?xml version="1.0" encoding="utf-8"?>
<p:tagLst xmlns:p="http://schemas.openxmlformats.org/presentationml/2006/main">
  <p:tag name="KSO_WM_BEAUTIFY_FLAG" val=""/>
</p:tagLst>
</file>

<file path=ppt/tags/tag647.xml><?xml version="1.0" encoding="utf-8"?>
<p:tagLst xmlns:p="http://schemas.openxmlformats.org/presentationml/2006/main">
  <p:tag name="KSO_WM_BEAUTIFY_FLAG" val=""/>
</p:tagLst>
</file>

<file path=ppt/tags/tag648.xml><?xml version="1.0" encoding="utf-8"?>
<p:tagLst xmlns:p="http://schemas.openxmlformats.org/presentationml/2006/main">
  <p:tag name="KSO_WM_BEAUTIFY_FLAG" val=""/>
</p:tagLst>
</file>

<file path=ppt/tags/tag649.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50.xml><?xml version="1.0" encoding="utf-8"?>
<p:tagLst xmlns:p="http://schemas.openxmlformats.org/presentationml/2006/main">
  <p:tag name="KSO_WM_BEAUTIFY_FLAG" val=""/>
</p:tagLst>
</file>

<file path=ppt/tags/tag651.xml><?xml version="1.0" encoding="utf-8"?>
<p:tagLst xmlns:p="http://schemas.openxmlformats.org/presentationml/2006/main">
  <p:tag name="KSO_WM_BEAUTIFY_FLAG" val=""/>
</p:tagLst>
</file>

<file path=ppt/tags/tag652.xml><?xml version="1.0" encoding="utf-8"?>
<p:tagLst xmlns:p="http://schemas.openxmlformats.org/presentationml/2006/main">
  <p:tag name="KSO_WM_BEAUTIFY_FLAG" val=""/>
</p:tagLst>
</file>

<file path=ppt/tags/tag653.xml><?xml version="1.0" encoding="utf-8"?>
<p:tagLst xmlns:p="http://schemas.openxmlformats.org/presentationml/2006/main">
  <p:tag name="KSO_WM_BEAUTIFY_FLAG" val=""/>
</p:tagLst>
</file>

<file path=ppt/tags/tag654.xml><?xml version="1.0" encoding="utf-8"?>
<p:tagLst xmlns:p="http://schemas.openxmlformats.org/presentationml/2006/main">
  <p:tag name="KSO_WM_BEAUTIFY_FLAG" val=""/>
</p:tagLst>
</file>

<file path=ppt/tags/tag655.xml><?xml version="1.0" encoding="utf-8"?>
<p:tagLst xmlns:p="http://schemas.openxmlformats.org/presentationml/2006/main">
  <p:tag name="KSO_WM_BEAUTIFY_FLAG" val=""/>
</p:tagLst>
</file>

<file path=ppt/tags/tag656.xml><?xml version="1.0" encoding="utf-8"?>
<p:tagLst xmlns:p="http://schemas.openxmlformats.org/presentationml/2006/main">
  <p:tag name="KSO_WM_BEAUTIFY_FLAG" val=""/>
</p:tagLst>
</file>

<file path=ppt/tags/tag657.xml><?xml version="1.0" encoding="utf-8"?>
<p:tagLst xmlns:p="http://schemas.openxmlformats.org/presentationml/2006/main">
  <p:tag name="KSO_WM_BEAUTIFY_FLAG" val=""/>
</p:tagLst>
</file>

<file path=ppt/tags/tag658.xml><?xml version="1.0" encoding="utf-8"?>
<p:tagLst xmlns:p="http://schemas.openxmlformats.org/presentationml/2006/main">
  <p:tag name="KSO_WM_BEAUTIFY_FLAG" val=""/>
</p:tagLst>
</file>

<file path=ppt/tags/tag659.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60.xml><?xml version="1.0" encoding="utf-8"?>
<p:tagLst xmlns:p="http://schemas.openxmlformats.org/presentationml/2006/main">
  <p:tag name="KSO_WM_BEAUTIFY_FLAG" val=""/>
</p:tagLst>
</file>

<file path=ppt/tags/tag661.xml><?xml version="1.0" encoding="utf-8"?>
<p:tagLst xmlns:p="http://schemas.openxmlformats.org/presentationml/2006/main">
  <p:tag name="KSO_WM_BEAUTIFY_FLAG" val=""/>
</p:tagLst>
</file>

<file path=ppt/tags/tag662.xml><?xml version="1.0" encoding="utf-8"?>
<p:tagLst xmlns:p="http://schemas.openxmlformats.org/presentationml/2006/main">
  <p:tag name="KSO_WM_BEAUTIFY_FLAG" val=""/>
</p:tagLst>
</file>

<file path=ppt/tags/tag663.xml><?xml version="1.0" encoding="utf-8"?>
<p:tagLst xmlns:p="http://schemas.openxmlformats.org/presentationml/2006/main">
  <p:tag name="KSO_WM_BEAUTIFY_FLAG" val=""/>
</p:tagLst>
</file>

<file path=ppt/tags/tag664.xml><?xml version="1.0" encoding="utf-8"?>
<p:tagLst xmlns:p="http://schemas.openxmlformats.org/presentationml/2006/main">
  <p:tag name="KSO_WM_BEAUTIFY_FLAG" val=""/>
</p:tagLst>
</file>

<file path=ppt/tags/tag665.xml><?xml version="1.0" encoding="utf-8"?>
<p:tagLst xmlns:p="http://schemas.openxmlformats.org/presentationml/2006/main">
  <p:tag name="KSO_WM_BEAUTIFY_FLAG" val=""/>
</p:tagLst>
</file>

<file path=ppt/tags/tag666.xml><?xml version="1.0" encoding="utf-8"?>
<p:tagLst xmlns:p="http://schemas.openxmlformats.org/presentationml/2006/main">
  <p:tag name="KSO_WM_BEAUTIFY_FLAG" val=""/>
</p:tagLst>
</file>

<file path=ppt/tags/tag667.xml><?xml version="1.0" encoding="utf-8"?>
<p:tagLst xmlns:p="http://schemas.openxmlformats.org/presentationml/2006/main">
  <p:tag name="KSO_WM_BEAUTIFY_FLAG" val=""/>
</p:tagLst>
</file>

<file path=ppt/tags/tag668.xml><?xml version="1.0" encoding="utf-8"?>
<p:tagLst xmlns:p="http://schemas.openxmlformats.org/presentationml/2006/main">
  <p:tag name="KSO_WM_BEAUTIFY_FLAG" val=""/>
</p:tagLst>
</file>

<file path=ppt/tags/tag669.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70.xml><?xml version="1.0" encoding="utf-8"?>
<p:tagLst xmlns:p="http://schemas.openxmlformats.org/presentationml/2006/main">
  <p:tag name="KSO_WM_BEAUTIFY_FLAG" val=""/>
</p:tagLst>
</file>

<file path=ppt/tags/tag671.xml><?xml version="1.0" encoding="utf-8"?>
<p:tagLst xmlns:p="http://schemas.openxmlformats.org/presentationml/2006/main">
  <p:tag name="KSO_WM_BEAUTIFY_FLAG" val=""/>
</p:tagLst>
</file>

<file path=ppt/tags/tag672.xml><?xml version="1.0" encoding="utf-8"?>
<p:tagLst xmlns:p="http://schemas.openxmlformats.org/presentationml/2006/main">
  <p:tag name="KSO_WM_BEAUTIFY_FLAG" val=""/>
</p:tagLst>
</file>

<file path=ppt/tags/tag673.xml><?xml version="1.0" encoding="utf-8"?>
<p:tagLst xmlns:p="http://schemas.openxmlformats.org/presentationml/2006/main">
  <p:tag name="KSO_WM_BEAUTIFY_FLAG" val=""/>
</p:tagLst>
</file>

<file path=ppt/tags/tag674.xml><?xml version="1.0" encoding="utf-8"?>
<p:tagLst xmlns:p="http://schemas.openxmlformats.org/presentationml/2006/main">
  <p:tag name="KSO_WM_BEAUTIFY_FLAG" val=""/>
</p:tagLst>
</file>

<file path=ppt/tags/tag675.xml><?xml version="1.0" encoding="utf-8"?>
<p:tagLst xmlns:p="http://schemas.openxmlformats.org/presentationml/2006/main">
  <p:tag name="KSO_WM_BEAUTIFY_FLAG" val=""/>
</p:tagLst>
</file>

<file path=ppt/tags/tag676.xml><?xml version="1.0" encoding="utf-8"?>
<p:tagLst xmlns:p="http://schemas.openxmlformats.org/presentationml/2006/main">
  <p:tag name="KSO_WM_BEAUTIFY_FLAG" val=""/>
</p:tagLst>
</file>

<file path=ppt/tags/tag677.xml><?xml version="1.0" encoding="utf-8"?>
<p:tagLst xmlns:p="http://schemas.openxmlformats.org/presentationml/2006/main">
  <p:tag name="KSO_WM_BEAUTIFY_FLAG" val=""/>
</p:tagLst>
</file>

<file path=ppt/tags/tag678.xml><?xml version="1.0" encoding="utf-8"?>
<p:tagLst xmlns:p="http://schemas.openxmlformats.org/presentationml/2006/main">
  <p:tag name="KSO_WM_BEAUTIFY_FLAG" val=""/>
</p:tagLst>
</file>

<file path=ppt/tags/tag679.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80.xml><?xml version="1.0" encoding="utf-8"?>
<p:tagLst xmlns:p="http://schemas.openxmlformats.org/presentationml/2006/main">
  <p:tag name="KSO_WM_BEAUTIFY_FLAG" val=""/>
</p:tagLst>
</file>

<file path=ppt/tags/tag681.xml><?xml version="1.0" encoding="utf-8"?>
<p:tagLst xmlns:p="http://schemas.openxmlformats.org/presentationml/2006/main">
  <p:tag name="KSO_WM_BEAUTIFY_FLAG" val=""/>
</p:tagLst>
</file>

<file path=ppt/tags/tag682.xml><?xml version="1.0" encoding="utf-8"?>
<p:tagLst xmlns:p="http://schemas.openxmlformats.org/presentationml/2006/main">
  <p:tag name="KSO_WM_BEAUTIFY_FLAG" val=""/>
</p:tagLst>
</file>

<file path=ppt/tags/tag683.xml><?xml version="1.0" encoding="utf-8"?>
<p:tagLst xmlns:p="http://schemas.openxmlformats.org/presentationml/2006/main">
  <p:tag name="KSO_WM_BEAUTIFY_FLAG" val=""/>
</p:tagLst>
</file>

<file path=ppt/tags/tag684.xml><?xml version="1.0" encoding="utf-8"?>
<p:tagLst xmlns:p="http://schemas.openxmlformats.org/presentationml/2006/main">
  <p:tag name="KSO_WM_BEAUTIFY_FLAG" val=""/>
</p:tagLst>
</file>

<file path=ppt/tags/tag685.xml><?xml version="1.0" encoding="utf-8"?>
<p:tagLst xmlns:p="http://schemas.openxmlformats.org/presentationml/2006/main">
  <p:tag name="KSO_WM_BEAUTIFY_FLAG" val=""/>
</p:tagLst>
</file>

<file path=ppt/tags/tag686.xml><?xml version="1.0" encoding="utf-8"?>
<p:tagLst xmlns:p="http://schemas.openxmlformats.org/presentationml/2006/main">
  <p:tag name="KSO_WM_BEAUTIFY_FLAG" val=""/>
</p:tagLst>
</file>

<file path=ppt/tags/tag687.xml><?xml version="1.0" encoding="utf-8"?>
<p:tagLst xmlns:p="http://schemas.openxmlformats.org/presentationml/2006/main">
  <p:tag name="KSO_WM_BEAUTIFY_FLAG" val=""/>
</p:tagLst>
</file>

<file path=ppt/tags/tag688.xml><?xml version="1.0" encoding="utf-8"?>
<p:tagLst xmlns:p="http://schemas.openxmlformats.org/presentationml/2006/main">
  <p:tag name="KSO_WM_BEAUTIFY_FLAG" val=""/>
</p:tagLst>
</file>

<file path=ppt/tags/tag689.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690.xml><?xml version="1.0" encoding="utf-8"?>
<p:tagLst xmlns:p="http://schemas.openxmlformats.org/presentationml/2006/main">
  <p:tag name="KSO_WM_BEAUTIFY_FLAG" val=""/>
</p:tagLst>
</file>

<file path=ppt/tags/tag691.xml><?xml version="1.0" encoding="utf-8"?>
<p:tagLst xmlns:p="http://schemas.openxmlformats.org/presentationml/2006/main">
  <p:tag name="KSO_WM_BEAUTIFY_FLAG" val=""/>
</p:tagLst>
</file>

<file path=ppt/tags/tag692.xml><?xml version="1.0" encoding="utf-8"?>
<p:tagLst xmlns:p="http://schemas.openxmlformats.org/presentationml/2006/main">
  <p:tag name="KSO_WM_BEAUTIFY_FLAG" val=""/>
</p:tagLst>
</file>

<file path=ppt/tags/tag693.xml><?xml version="1.0" encoding="utf-8"?>
<p:tagLst xmlns:p="http://schemas.openxmlformats.org/presentationml/2006/main">
  <p:tag name="KSO_WM_BEAUTIFY_FLAG" val=""/>
</p:tagLst>
</file>

<file path=ppt/tags/tag694.xml><?xml version="1.0" encoding="utf-8"?>
<p:tagLst xmlns:p="http://schemas.openxmlformats.org/presentationml/2006/main">
  <p:tag name="KSO_WM_BEAUTIFY_FLAG" val=""/>
</p:tagLst>
</file>

<file path=ppt/tags/tag695.xml><?xml version="1.0" encoding="utf-8"?>
<p:tagLst xmlns:p="http://schemas.openxmlformats.org/presentationml/2006/main">
  <p:tag name="KSO_WM_BEAUTIFY_FLAG" val=""/>
</p:tagLst>
</file>

<file path=ppt/tags/tag696.xml><?xml version="1.0" encoding="utf-8"?>
<p:tagLst xmlns:p="http://schemas.openxmlformats.org/presentationml/2006/main">
  <p:tag name="KSO_WM_BEAUTIFY_FLAG" val=""/>
</p:tagLst>
</file>

<file path=ppt/tags/tag697.xml><?xml version="1.0" encoding="utf-8"?>
<p:tagLst xmlns:p="http://schemas.openxmlformats.org/presentationml/2006/main">
  <p:tag name="KSO_WM_BEAUTIFY_FLAG" val=""/>
</p:tagLst>
</file>

<file path=ppt/tags/tag698.xml><?xml version="1.0" encoding="utf-8"?>
<p:tagLst xmlns:p="http://schemas.openxmlformats.org/presentationml/2006/main">
  <p:tag name="KSO_WM_BEAUTIFY_FLAG" val=""/>
</p:tagLst>
</file>

<file path=ppt/tags/tag69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00.xml><?xml version="1.0" encoding="utf-8"?>
<p:tagLst xmlns:p="http://schemas.openxmlformats.org/presentationml/2006/main">
  <p:tag name="KSO_WM_BEAUTIFY_FLAG" val=""/>
</p:tagLst>
</file>

<file path=ppt/tags/tag701.xml><?xml version="1.0" encoding="utf-8"?>
<p:tagLst xmlns:p="http://schemas.openxmlformats.org/presentationml/2006/main">
  <p:tag name="KSO_WM_BEAUTIFY_FLAG" val=""/>
</p:tagLst>
</file>

<file path=ppt/tags/tag702.xml><?xml version="1.0" encoding="utf-8"?>
<p:tagLst xmlns:p="http://schemas.openxmlformats.org/presentationml/2006/main">
  <p:tag name="KSO_WM_BEAUTIFY_FLAG" val=""/>
</p:tagLst>
</file>

<file path=ppt/tags/tag703.xml><?xml version="1.0" encoding="utf-8"?>
<p:tagLst xmlns:p="http://schemas.openxmlformats.org/presentationml/2006/main">
  <p:tag name="KSO_WM_BEAUTIFY_FLAG" val=""/>
</p:tagLst>
</file>

<file path=ppt/tags/tag704.xml><?xml version="1.0" encoding="utf-8"?>
<p:tagLst xmlns:p="http://schemas.openxmlformats.org/presentationml/2006/main">
  <p:tag name="KSO_WM_BEAUTIFY_FLAG" val=""/>
</p:tagLst>
</file>

<file path=ppt/tags/tag705.xml><?xml version="1.0" encoding="utf-8"?>
<p:tagLst xmlns:p="http://schemas.openxmlformats.org/presentationml/2006/main">
  <p:tag name="KSO_WM_BEAUTIFY_FLAG" val=""/>
</p:tagLst>
</file>

<file path=ppt/tags/tag706.xml><?xml version="1.0" encoding="utf-8"?>
<p:tagLst xmlns:p="http://schemas.openxmlformats.org/presentationml/2006/main">
  <p:tag name="KSO_WM_BEAUTIFY_FLAG" val=""/>
</p:tagLst>
</file>

<file path=ppt/tags/tag707.xml><?xml version="1.0" encoding="utf-8"?>
<p:tagLst xmlns:p="http://schemas.openxmlformats.org/presentationml/2006/main">
  <p:tag name="KSO_WM_BEAUTIFY_FLAG" val=""/>
</p:tagLst>
</file>

<file path=ppt/tags/tag708.xml><?xml version="1.0" encoding="utf-8"?>
<p:tagLst xmlns:p="http://schemas.openxmlformats.org/presentationml/2006/main">
  <p:tag name="KSO_WM_BEAUTIFY_FLAG" val=""/>
</p:tagLst>
</file>

<file path=ppt/tags/tag709.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10.xml><?xml version="1.0" encoding="utf-8"?>
<p:tagLst xmlns:p="http://schemas.openxmlformats.org/presentationml/2006/main">
  <p:tag name="KSO_WM_BEAUTIFY_FLAG" val=""/>
</p:tagLst>
</file>

<file path=ppt/tags/tag711.xml><?xml version="1.0" encoding="utf-8"?>
<p:tagLst xmlns:p="http://schemas.openxmlformats.org/presentationml/2006/main">
  <p:tag name="KSO_WM_BEAUTIFY_FLAG" val=""/>
</p:tagLst>
</file>

<file path=ppt/tags/tag712.xml><?xml version="1.0" encoding="utf-8"?>
<p:tagLst xmlns:p="http://schemas.openxmlformats.org/presentationml/2006/main">
  <p:tag name="KSO_WM_BEAUTIFY_FLAG" val=""/>
</p:tagLst>
</file>

<file path=ppt/tags/tag713.xml><?xml version="1.0" encoding="utf-8"?>
<p:tagLst xmlns:p="http://schemas.openxmlformats.org/presentationml/2006/main">
  <p:tag name="KSO_WM_BEAUTIFY_FLAG" val=""/>
</p:tagLst>
</file>

<file path=ppt/tags/tag714.xml><?xml version="1.0" encoding="utf-8"?>
<p:tagLst xmlns:p="http://schemas.openxmlformats.org/presentationml/2006/main">
  <p:tag name="KSO_WM_BEAUTIFY_FLAG" val=""/>
</p:tagLst>
</file>

<file path=ppt/tags/tag715.xml><?xml version="1.0" encoding="utf-8"?>
<p:tagLst xmlns:p="http://schemas.openxmlformats.org/presentationml/2006/main">
  <p:tag name="KSO_WM_BEAUTIFY_FLAG" val=""/>
</p:tagLst>
</file>

<file path=ppt/tags/tag716.xml><?xml version="1.0" encoding="utf-8"?>
<p:tagLst xmlns:p="http://schemas.openxmlformats.org/presentationml/2006/main">
  <p:tag name="KSO_WM_BEAUTIFY_FLAG" val=""/>
</p:tagLst>
</file>

<file path=ppt/tags/tag717.xml><?xml version="1.0" encoding="utf-8"?>
<p:tagLst xmlns:p="http://schemas.openxmlformats.org/presentationml/2006/main">
  <p:tag name="KSO_WM_BEAUTIFY_FLAG" val=""/>
</p:tagLst>
</file>

<file path=ppt/tags/tag718.xml><?xml version="1.0" encoding="utf-8"?>
<p:tagLst xmlns:p="http://schemas.openxmlformats.org/presentationml/2006/main">
  <p:tag name="KSO_WM_BEAUTIFY_FLAG" val=""/>
</p:tagLst>
</file>

<file path=ppt/tags/tag719.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20.xml><?xml version="1.0" encoding="utf-8"?>
<p:tagLst xmlns:p="http://schemas.openxmlformats.org/presentationml/2006/main">
  <p:tag name="KSO_WM_BEAUTIFY_FLAG" val=""/>
</p:tagLst>
</file>

<file path=ppt/tags/tag721.xml><?xml version="1.0" encoding="utf-8"?>
<p:tagLst xmlns:p="http://schemas.openxmlformats.org/presentationml/2006/main">
  <p:tag name="KSO_WM_BEAUTIFY_FLAG" val=""/>
</p:tagLst>
</file>

<file path=ppt/tags/tag722.xml><?xml version="1.0" encoding="utf-8"?>
<p:tagLst xmlns:p="http://schemas.openxmlformats.org/presentationml/2006/main">
  <p:tag name="KSO_WM_BEAUTIFY_FLAG" val=""/>
</p:tagLst>
</file>

<file path=ppt/tags/tag723.xml><?xml version="1.0" encoding="utf-8"?>
<p:tagLst xmlns:p="http://schemas.openxmlformats.org/presentationml/2006/main">
  <p:tag name="KSO_WM_BEAUTIFY_FLAG" val=""/>
</p:tagLst>
</file>

<file path=ppt/tags/tag724.xml><?xml version="1.0" encoding="utf-8"?>
<p:tagLst xmlns:p="http://schemas.openxmlformats.org/presentationml/2006/main">
  <p:tag name="KSO_WM_BEAUTIFY_FLAG" val=""/>
</p:tagLst>
</file>

<file path=ppt/tags/tag725.xml><?xml version="1.0" encoding="utf-8"?>
<p:tagLst xmlns:p="http://schemas.openxmlformats.org/presentationml/2006/main">
  <p:tag name="KSO_WM_BEAUTIFY_FLAG" val=""/>
</p:tagLst>
</file>

<file path=ppt/tags/tag726.xml><?xml version="1.0" encoding="utf-8"?>
<p:tagLst xmlns:p="http://schemas.openxmlformats.org/presentationml/2006/main">
  <p:tag name="KSO_WM_BEAUTIFY_FLAG" val=""/>
</p:tagLst>
</file>

<file path=ppt/tags/tag727.xml><?xml version="1.0" encoding="utf-8"?>
<p:tagLst xmlns:p="http://schemas.openxmlformats.org/presentationml/2006/main">
  <p:tag name="KSO_WM_BEAUTIFY_FLAG" val=""/>
</p:tagLst>
</file>

<file path=ppt/tags/tag728.xml><?xml version="1.0" encoding="utf-8"?>
<p:tagLst xmlns:p="http://schemas.openxmlformats.org/presentationml/2006/main">
  <p:tag name="KSO_WM_BEAUTIFY_FLAG" val=""/>
</p:tagLst>
</file>

<file path=ppt/tags/tag729.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30.xml><?xml version="1.0" encoding="utf-8"?>
<p:tagLst xmlns:p="http://schemas.openxmlformats.org/presentationml/2006/main">
  <p:tag name="KSO_WM_BEAUTIFY_FLAG" val=""/>
</p:tagLst>
</file>

<file path=ppt/tags/tag731.xml><?xml version="1.0" encoding="utf-8"?>
<p:tagLst xmlns:p="http://schemas.openxmlformats.org/presentationml/2006/main">
  <p:tag name="KSO_WM_BEAUTIFY_FLAG" val=""/>
</p:tagLst>
</file>

<file path=ppt/tags/tag732.xml><?xml version="1.0" encoding="utf-8"?>
<p:tagLst xmlns:p="http://schemas.openxmlformats.org/presentationml/2006/main">
  <p:tag name="KSO_WM_BEAUTIFY_FLAG" val=""/>
</p:tagLst>
</file>

<file path=ppt/tags/tag733.xml><?xml version="1.0" encoding="utf-8"?>
<p:tagLst xmlns:p="http://schemas.openxmlformats.org/presentationml/2006/main">
  <p:tag name="KSO_WM_BEAUTIFY_FLAG" val=""/>
</p:tagLst>
</file>

<file path=ppt/tags/tag734.xml><?xml version="1.0" encoding="utf-8"?>
<p:tagLst xmlns:p="http://schemas.openxmlformats.org/presentationml/2006/main">
  <p:tag name="KSO_WM_BEAUTIFY_FLAG" val=""/>
</p:tagLst>
</file>

<file path=ppt/tags/tag735.xml><?xml version="1.0" encoding="utf-8"?>
<p:tagLst xmlns:p="http://schemas.openxmlformats.org/presentationml/2006/main">
  <p:tag name="KSO_WM_BEAUTIFY_FLAG" val=""/>
</p:tagLst>
</file>

<file path=ppt/tags/tag736.xml><?xml version="1.0" encoding="utf-8"?>
<p:tagLst xmlns:p="http://schemas.openxmlformats.org/presentationml/2006/main">
  <p:tag name="KSO_WM_BEAUTIFY_FLAG" val=""/>
</p:tagLst>
</file>

<file path=ppt/tags/tag737.xml><?xml version="1.0" encoding="utf-8"?>
<p:tagLst xmlns:p="http://schemas.openxmlformats.org/presentationml/2006/main">
  <p:tag name="KSO_WM_BEAUTIFY_FLAG" val=""/>
</p:tagLst>
</file>

<file path=ppt/tags/tag738.xml><?xml version="1.0" encoding="utf-8"?>
<p:tagLst xmlns:p="http://schemas.openxmlformats.org/presentationml/2006/main">
  <p:tag name="KSO_WM_BEAUTIFY_FLAG" val=""/>
</p:tagLst>
</file>

<file path=ppt/tags/tag739.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40.xml><?xml version="1.0" encoding="utf-8"?>
<p:tagLst xmlns:p="http://schemas.openxmlformats.org/presentationml/2006/main">
  <p:tag name="KSO_WM_BEAUTIFY_FLAG" val=""/>
</p:tagLst>
</file>

<file path=ppt/tags/tag741.xml><?xml version="1.0" encoding="utf-8"?>
<p:tagLst xmlns:p="http://schemas.openxmlformats.org/presentationml/2006/main">
  <p:tag name="KSO_WM_BEAUTIFY_FLAG" val=""/>
</p:tagLst>
</file>

<file path=ppt/tags/tag742.xml><?xml version="1.0" encoding="utf-8"?>
<p:tagLst xmlns:p="http://schemas.openxmlformats.org/presentationml/2006/main">
  <p:tag name="KSO_WM_BEAUTIFY_FLAG" val=""/>
</p:tagLst>
</file>

<file path=ppt/tags/tag743.xml><?xml version="1.0" encoding="utf-8"?>
<p:tagLst xmlns:p="http://schemas.openxmlformats.org/presentationml/2006/main">
  <p:tag name="KSO_WM_BEAUTIFY_FLAG" val=""/>
</p:tagLst>
</file>

<file path=ppt/tags/tag744.xml><?xml version="1.0" encoding="utf-8"?>
<p:tagLst xmlns:p="http://schemas.openxmlformats.org/presentationml/2006/main">
  <p:tag name="KSO_WM_BEAUTIFY_FLAG" val=""/>
</p:tagLst>
</file>

<file path=ppt/tags/tag745.xml><?xml version="1.0" encoding="utf-8"?>
<p:tagLst xmlns:p="http://schemas.openxmlformats.org/presentationml/2006/main">
  <p:tag name="KSO_WM_BEAUTIFY_FLAG" val=""/>
</p:tagLst>
</file>

<file path=ppt/tags/tag746.xml><?xml version="1.0" encoding="utf-8"?>
<p:tagLst xmlns:p="http://schemas.openxmlformats.org/presentationml/2006/main">
  <p:tag name="KSO_WM_BEAUTIFY_FLAG" val=""/>
</p:tagLst>
</file>

<file path=ppt/tags/tag747.xml><?xml version="1.0" encoding="utf-8"?>
<p:tagLst xmlns:p="http://schemas.openxmlformats.org/presentationml/2006/main">
  <p:tag name="KSO_WM_BEAUTIFY_FLAG" val=""/>
</p:tagLst>
</file>

<file path=ppt/tags/tag748.xml><?xml version="1.0" encoding="utf-8"?>
<p:tagLst xmlns:p="http://schemas.openxmlformats.org/presentationml/2006/main">
  <p:tag name="KSO_WM_BEAUTIFY_FLAG" val=""/>
</p:tagLst>
</file>

<file path=ppt/tags/tag749.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50.xml><?xml version="1.0" encoding="utf-8"?>
<p:tagLst xmlns:p="http://schemas.openxmlformats.org/presentationml/2006/main">
  <p:tag name="KSO_WM_BEAUTIFY_FLAG" val=""/>
</p:tagLst>
</file>

<file path=ppt/tags/tag751.xml><?xml version="1.0" encoding="utf-8"?>
<p:tagLst xmlns:p="http://schemas.openxmlformats.org/presentationml/2006/main">
  <p:tag name="KSO_WM_BEAUTIFY_FLAG" val=""/>
</p:tagLst>
</file>

<file path=ppt/tags/tag752.xml><?xml version="1.0" encoding="utf-8"?>
<p:tagLst xmlns:p="http://schemas.openxmlformats.org/presentationml/2006/main">
  <p:tag name="KSO_WM_BEAUTIFY_FLAG" val=""/>
</p:tagLst>
</file>

<file path=ppt/tags/tag753.xml><?xml version="1.0" encoding="utf-8"?>
<p:tagLst xmlns:p="http://schemas.openxmlformats.org/presentationml/2006/main">
  <p:tag name="KSO_WM_BEAUTIFY_FLAG" val=""/>
</p:tagLst>
</file>

<file path=ppt/tags/tag754.xml><?xml version="1.0" encoding="utf-8"?>
<p:tagLst xmlns:p="http://schemas.openxmlformats.org/presentationml/2006/main">
  <p:tag name="KSO_WM_BEAUTIFY_FLAG" val=""/>
</p:tagLst>
</file>

<file path=ppt/tags/tag755.xml><?xml version="1.0" encoding="utf-8"?>
<p:tagLst xmlns:p="http://schemas.openxmlformats.org/presentationml/2006/main">
  <p:tag name="KSO_WM_BEAUTIFY_FLAG" val=""/>
</p:tagLst>
</file>

<file path=ppt/tags/tag756.xml><?xml version="1.0" encoding="utf-8"?>
<p:tagLst xmlns:p="http://schemas.openxmlformats.org/presentationml/2006/main">
  <p:tag name="KSO_WM_BEAUTIFY_FLAG" val=""/>
</p:tagLst>
</file>

<file path=ppt/tags/tag757.xml><?xml version="1.0" encoding="utf-8"?>
<p:tagLst xmlns:p="http://schemas.openxmlformats.org/presentationml/2006/main">
  <p:tag name="KSO_WM_BEAUTIFY_FLAG" val=""/>
</p:tagLst>
</file>

<file path=ppt/tags/tag758.xml><?xml version="1.0" encoding="utf-8"?>
<p:tagLst xmlns:p="http://schemas.openxmlformats.org/presentationml/2006/main">
  <p:tag name="KSO_WM_BEAUTIFY_FLAG" val=""/>
</p:tagLst>
</file>

<file path=ppt/tags/tag759.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60.xml><?xml version="1.0" encoding="utf-8"?>
<p:tagLst xmlns:p="http://schemas.openxmlformats.org/presentationml/2006/main">
  <p:tag name="KSO_WM_BEAUTIFY_FLAG" val=""/>
</p:tagLst>
</file>

<file path=ppt/tags/tag761.xml><?xml version="1.0" encoding="utf-8"?>
<p:tagLst xmlns:p="http://schemas.openxmlformats.org/presentationml/2006/main">
  <p:tag name="KSO_WM_BEAUTIFY_FLAG" val=""/>
</p:tagLst>
</file>

<file path=ppt/tags/tag762.xml><?xml version="1.0" encoding="utf-8"?>
<p:tagLst xmlns:p="http://schemas.openxmlformats.org/presentationml/2006/main">
  <p:tag name="KSO_WM_BEAUTIFY_FLAG" val=""/>
</p:tagLst>
</file>

<file path=ppt/tags/tag763.xml><?xml version="1.0" encoding="utf-8"?>
<p:tagLst xmlns:p="http://schemas.openxmlformats.org/presentationml/2006/main">
  <p:tag name="KSO_WM_BEAUTIFY_FLAG" val=""/>
</p:tagLst>
</file>

<file path=ppt/tags/tag764.xml><?xml version="1.0" encoding="utf-8"?>
<p:tagLst xmlns:p="http://schemas.openxmlformats.org/presentationml/2006/main">
  <p:tag name="KSO_WM_BEAUTIFY_FLAG" val=""/>
</p:tagLst>
</file>

<file path=ppt/tags/tag765.xml><?xml version="1.0" encoding="utf-8"?>
<p:tagLst xmlns:p="http://schemas.openxmlformats.org/presentationml/2006/main">
  <p:tag name="KSO_WM_BEAUTIFY_FLAG" val=""/>
</p:tagLst>
</file>

<file path=ppt/tags/tag766.xml><?xml version="1.0" encoding="utf-8"?>
<p:tagLst xmlns:p="http://schemas.openxmlformats.org/presentationml/2006/main">
  <p:tag name="KSO_WM_BEAUTIFY_FLAG" val=""/>
</p:tagLst>
</file>

<file path=ppt/tags/tag767.xml><?xml version="1.0" encoding="utf-8"?>
<p:tagLst xmlns:p="http://schemas.openxmlformats.org/presentationml/2006/main">
  <p:tag name="KSO_WM_BEAUTIFY_FLAG" val=""/>
</p:tagLst>
</file>

<file path=ppt/tags/tag768.xml><?xml version="1.0" encoding="utf-8"?>
<p:tagLst xmlns:p="http://schemas.openxmlformats.org/presentationml/2006/main">
  <p:tag name="KSO_WM_BEAUTIFY_FLAG" val=""/>
</p:tagLst>
</file>

<file path=ppt/tags/tag769.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70.xml><?xml version="1.0" encoding="utf-8"?>
<p:tagLst xmlns:p="http://schemas.openxmlformats.org/presentationml/2006/main">
  <p:tag name="KSO_WM_BEAUTIFY_FLAG" val=""/>
</p:tagLst>
</file>

<file path=ppt/tags/tag771.xml><?xml version="1.0" encoding="utf-8"?>
<p:tagLst xmlns:p="http://schemas.openxmlformats.org/presentationml/2006/main">
  <p:tag name="KSO_WM_BEAUTIFY_FLAG" val=""/>
</p:tagLst>
</file>

<file path=ppt/tags/tag772.xml><?xml version="1.0" encoding="utf-8"?>
<p:tagLst xmlns:p="http://schemas.openxmlformats.org/presentationml/2006/main">
  <p:tag name="KSO_WM_BEAUTIFY_FLAG" val=""/>
</p:tagLst>
</file>

<file path=ppt/tags/tag773.xml><?xml version="1.0" encoding="utf-8"?>
<p:tagLst xmlns:p="http://schemas.openxmlformats.org/presentationml/2006/main">
  <p:tag name="KSO_WM_BEAUTIFY_FLAG" val=""/>
</p:tagLst>
</file>

<file path=ppt/tags/tag774.xml><?xml version="1.0" encoding="utf-8"?>
<p:tagLst xmlns:p="http://schemas.openxmlformats.org/presentationml/2006/main">
  <p:tag name="KSO_WM_BEAUTIFY_FLAG" val=""/>
</p:tagLst>
</file>

<file path=ppt/tags/tag775.xml><?xml version="1.0" encoding="utf-8"?>
<p:tagLst xmlns:p="http://schemas.openxmlformats.org/presentationml/2006/main">
  <p:tag name="KSO_WM_BEAUTIFY_FLAG" val=""/>
</p:tagLst>
</file>

<file path=ppt/tags/tag776.xml><?xml version="1.0" encoding="utf-8"?>
<p:tagLst xmlns:p="http://schemas.openxmlformats.org/presentationml/2006/main">
  <p:tag name="KSO_WM_BEAUTIFY_FLAG" val=""/>
</p:tagLst>
</file>

<file path=ppt/tags/tag777.xml><?xml version="1.0" encoding="utf-8"?>
<p:tagLst xmlns:p="http://schemas.openxmlformats.org/presentationml/2006/main">
  <p:tag name="KSO_WM_BEAUTIFY_FLAG" val=""/>
</p:tagLst>
</file>

<file path=ppt/tags/tag778.xml><?xml version="1.0" encoding="utf-8"?>
<p:tagLst xmlns:p="http://schemas.openxmlformats.org/presentationml/2006/main">
  <p:tag name="KSO_WM_BEAUTIFY_FLAG" val=""/>
</p:tagLst>
</file>

<file path=ppt/tags/tag779.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80.xml><?xml version="1.0" encoding="utf-8"?>
<p:tagLst xmlns:p="http://schemas.openxmlformats.org/presentationml/2006/main">
  <p:tag name="KSO_WM_BEAUTIFY_FLAG" val=""/>
</p:tagLst>
</file>

<file path=ppt/tags/tag781.xml><?xml version="1.0" encoding="utf-8"?>
<p:tagLst xmlns:p="http://schemas.openxmlformats.org/presentationml/2006/main">
  <p:tag name="KSO_WM_BEAUTIFY_FLAG" val=""/>
</p:tagLst>
</file>

<file path=ppt/tags/tag782.xml><?xml version="1.0" encoding="utf-8"?>
<p:tagLst xmlns:p="http://schemas.openxmlformats.org/presentationml/2006/main">
  <p:tag name="KSO_WM_BEAUTIFY_FLAG" val=""/>
</p:tagLst>
</file>

<file path=ppt/tags/tag783.xml><?xml version="1.0" encoding="utf-8"?>
<p:tagLst xmlns:p="http://schemas.openxmlformats.org/presentationml/2006/main">
  <p:tag name="KSO_WM_BEAUTIFY_FLAG" val=""/>
</p:tagLst>
</file>

<file path=ppt/tags/tag784.xml><?xml version="1.0" encoding="utf-8"?>
<p:tagLst xmlns:p="http://schemas.openxmlformats.org/presentationml/2006/main">
  <p:tag name="KSO_WM_BEAUTIFY_FLAG" val=""/>
</p:tagLst>
</file>

<file path=ppt/tags/tag785.xml><?xml version="1.0" encoding="utf-8"?>
<p:tagLst xmlns:p="http://schemas.openxmlformats.org/presentationml/2006/main">
  <p:tag name="KSO_WM_BEAUTIFY_FLAG" val=""/>
</p:tagLst>
</file>

<file path=ppt/tags/tag786.xml><?xml version="1.0" encoding="utf-8"?>
<p:tagLst xmlns:p="http://schemas.openxmlformats.org/presentationml/2006/main">
  <p:tag name="KSO_WM_BEAUTIFY_FLAG" val=""/>
</p:tagLst>
</file>

<file path=ppt/tags/tag787.xml><?xml version="1.0" encoding="utf-8"?>
<p:tagLst xmlns:p="http://schemas.openxmlformats.org/presentationml/2006/main">
  <p:tag name="KSO_WM_BEAUTIFY_FLAG" val=""/>
</p:tagLst>
</file>

<file path=ppt/tags/tag788.xml><?xml version="1.0" encoding="utf-8"?>
<p:tagLst xmlns:p="http://schemas.openxmlformats.org/presentationml/2006/main">
  <p:tag name="KSO_WM_BEAUTIFY_FLAG" val=""/>
</p:tagLst>
</file>

<file path=ppt/tags/tag789.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790.xml><?xml version="1.0" encoding="utf-8"?>
<p:tagLst xmlns:p="http://schemas.openxmlformats.org/presentationml/2006/main">
  <p:tag name="KSO_WM_BEAUTIFY_FLAG" val=""/>
</p:tagLst>
</file>

<file path=ppt/tags/tag791.xml><?xml version="1.0" encoding="utf-8"?>
<p:tagLst xmlns:p="http://schemas.openxmlformats.org/presentationml/2006/main">
  <p:tag name="KSO_WM_BEAUTIFY_FLAG" val=""/>
</p:tagLst>
</file>

<file path=ppt/tags/tag792.xml><?xml version="1.0" encoding="utf-8"?>
<p:tagLst xmlns:p="http://schemas.openxmlformats.org/presentationml/2006/main">
  <p:tag name="KSO_WM_BEAUTIFY_FLAG" val=""/>
</p:tagLst>
</file>

<file path=ppt/tags/tag793.xml><?xml version="1.0" encoding="utf-8"?>
<p:tagLst xmlns:p="http://schemas.openxmlformats.org/presentationml/2006/main">
  <p:tag name="KSO_WM_BEAUTIFY_FLAG" val=""/>
</p:tagLst>
</file>

<file path=ppt/tags/tag794.xml><?xml version="1.0" encoding="utf-8"?>
<p:tagLst xmlns:p="http://schemas.openxmlformats.org/presentationml/2006/main">
  <p:tag name="KSO_WM_BEAUTIFY_FLAG" val=""/>
</p:tagLst>
</file>

<file path=ppt/tags/tag795.xml><?xml version="1.0" encoding="utf-8"?>
<p:tagLst xmlns:p="http://schemas.openxmlformats.org/presentationml/2006/main">
  <p:tag name="KSO_WM_BEAUTIFY_FLAG" val=""/>
</p:tagLst>
</file>

<file path=ppt/tags/tag796.xml><?xml version="1.0" encoding="utf-8"?>
<p:tagLst xmlns:p="http://schemas.openxmlformats.org/presentationml/2006/main">
  <p:tag name="KSO_WM_BEAUTIFY_FLAG" val=""/>
</p:tagLst>
</file>

<file path=ppt/tags/tag797.xml><?xml version="1.0" encoding="utf-8"?>
<p:tagLst xmlns:p="http://schemas.openxmlformats.org/presentationml/2006/main">
  <p:tag name="KSO_WM_BEAUTIFY_FLAG" val=""/>
</p:tagLst>
</file>

<file path=ppt/tags/tag798.xml><?xml version="1.0" encoding="utf-8"?>
<p:tagLst xmlns:p="http://schemas.openxmlformats.org/presentationml/2006/main">
  <p:tag name="KSO_WM_BEAUTIFY_FLAG" val=""/>
</p:tagLst>
</file>

<file path=ppt/tags/tag79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00.xml><?xml version="1.0" encoding="utf-8"?>
<p:tagLst xmlns:p="http://schemas.openxmlformats.org/presentationml/2006/main">
  <p:tag name="KSO_WM_BEAUTIFY_FLAG" val=""/>
</p:tagLst>
</file>

<file path=ppt/tags/tag801.xml><?xml version="1.0" encoding="utf-8"?>
<p:tagLst xmlns:p="http://schemas.openxmlformats.org/presentationml/2006/main">
  <p:tag name="KSO_WM_BEAUTIFY_FLAG" val=""/>
</p:tagLst>
</file>

<file path=ppt/tags/tag802.xml><?xml version="1.0" encoding="utf-8"?>
<p:tagLst xmlns:p="http://schemas.openxmlformats.org/presentationml/2006/main">
  <p:tag name="KSO_WM_BEAUTIFY_FLAG" val=""/>
</p:tagLst>
</file>

<file path=ppt/tags/tag803.xml><?xml version="1.0" encoding="utf-8"?>
<p:tagLst xmlns:p="http://schemas.openxmlformats.org/presentationml/2006/main">
  <p:tag name="KSO_WM_BEAUTIFY_FLAG" val=""/>
</p:tagLst>
</file>

<file path=ppt/tags/tag804.xml><?xml version="1.0" encoding="utf-8"?>
<p:tagLst xmlns:p="http://schemas.openxmlformats.org/presentationml/2006/main">
  <p:tag name="KSO_WM_BEAUTIFY_FLAG" val=""/>
</p:tagLst>
</file>

<file path=ppt/tags/tag805.xml><?xml version="1.0" encoding="utf-8"?>
<p:tagLst xmlns:p="http://schemas.openxmlformats.org/presentationml/2006/main">
  <p:tag name="KSO_WM_BEAUTIFY_FLAG" val=""/>
</p:tagLst>
</file>

<file path=ppt/tags/tag806.xml><?xml version="1.0" encoding="utf-8"?>
<p:tagLst xmlns:p="http://schemas.openxmlformats.org/presentationml/2006/main">
  <p:tag name="KSO_WM_BEAUTIFY_FLAG" val=""/>
</p:tagLst>
</file>

<file path=ppt/tags/tag807.xml><?xml version="1.0" encoding="utf-8"?>
<p:tagLst xmlns:p="http://schemas.openxmlformats.org/presentationml/2006/main">
  <p:tag name="KSO_WM_BEAUTIFY_FLAG" val=""/>
</p:tagLst>
</file>

<file path=ppt/tags/tag808.xml><?xml version="1.0" encoding="utf-8"?>
<p:tagLst xmlns:p="http://schemas.openxmlformats.org/presentationml/2006/main">
  <p:tag name="KSO_WM_BEAUTIFY_FLAG" val=""/>
</p:tagLst>
</file>

<file path=ppt/tags/tag809.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10.xml><?xml version="1.0" encoding="utf-8"?>
<p:tagLst xmlns:p="http://schemas.openxmlformats.org/presentationml/2006/main">
  <p:tag name="KSO_WM_BEAUTIFY_FLAG" val=""/>
</p:tagLst>
</file>

<file path=ppt/tags/tag811.xml><?xml version="1.0" encoding="utf-8"?>
<p:tagLst xmlns:p="http://schemas.openxmlformats.org/presentationml/2006/main">
  <p:tag name="KSO_WM_BEAUTIFY_FLAG" val=""/>
</p:tagLst>
</file>

<file path=ppt/tags/tag812.xml><?xml version="1.0" encoding="utf-8"?>
<p:tagLst xmlns:p="http://schemas.openxmlformats.org/presentationml/2006/main">
  <p:tag name="KSO_WM_BEAUTIFY_FLAG" val=""/>
</p:tagLst>
</file>

<file path=ppt/tags/tag813.xml><?xml version="1.0" encoding="utf-8"?>
<p:tagLst xmlns:p="http://schemas.openxmlformats.org/presentationml/2006/main">
  <p:tag name="KSO_WM_BEAUTIFY_FLAG" val=""/>
</p:tagLst>
</file>

<file path=ppt/tags/tag814.xml><?xml version="1.0" encoding="utf-8"?>
<p:tagLst xmlns:p="http://schemas.openxmlformats.org/presentationml/2006/main">
  <p:tag name="KSO_WM_BEAUTIFY_FLAG" val=""/>
</p:tagLst>
</file>

<file path=ppt/tags/tag815.xml><?xml version="1.0" encoding="utf-8"?>
<p:tagLst xmlns:p="http://schemas.openxmlformats.org/presentationml/2006/main">
  <p:tag name="KSO_WM_BEAUTIFY_FLAG" val=""/>
</p:tagLst>
</file>

<file path=ppt/tags/tag816.xml><?xml version="1.0" encoding="utf-8"?>
<p:tagLst xmlns:p="http://schemas.openxmlformats.org/presentationml/2006/main">
  <p:tag name="KSO_WM_BEAUTIFY_FLAG" val=""/>
</p:tagLst>
</file>

<file path=ppt/tags/tag817.xml><?xml version="1.0" encoding="utf-8"?>
<p:tagLst xmlns:p="http://schemas.openxmlformats.org/presentationml/2006/main">
  <p:tag name="KSO_WM_BEAUTIFY_FLAG" val=""/>
</p:tagLst>
</file>

<file path=ppt/tags/tag818.xml><?xml version="1.0" encoding="utf-8"?>
<p:tagLst xmlns:p="http://schemas.openxmlformats.org/presentationml/2006/main">
  <p:tag name="KSO_WM_BEAUTIFY_FLAG" val=""/>
</p:tagLst>
</file>

<file path=ppt/tags/tag819.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20.xml><?xml version="1.0" encoding="utf-8"?>
<p:tagLst xmlns:p="http://schemas.openxmlformats.org/presentationml/2006/main">
  <p:tag name="KSO_WM_BEAUTIFY_FLAG" val=""/>
</p:tagLst>
</file>

<file path=ppt/tags/tag821.xml><?xml version="1.0" encoding="utf-8"?>
<p:tagLst xmlns:p="http://schemas.openxmlformats.org/presentationml/2006/main">
  <p:tag name="KSO_WM_BEAUTIFY_FLAG" val=""/>
</p:tagLst>
</file>

<file path=ppt/tags/tag822.xml><?xml version="1.0" encoding="utf-8"?>
<p:tagLst xmlns:p="http://schemas.openxmlformats.org/presentationml/2006/main">
  <p:tag name="KSO_WM_BEAUTIFY_FLAG" val=""/>
</p:tagLst>
</file>

<file path=ppt/tags/tag823.xml><?xml version="1.0" encoding="utf-8"?>
<p:tagLst xmlns:p="http://schemas.openxmlformats.org/presentationml/2006/main">
  <p:tag name="KSO_WM_BEAUTIFY_FLAG" val=""/>
</p:tagLst>
</file>

<file path=ppt/tags/tag824.xml><?xml version="1.0" encoding="utf-8"?>
<p:tagLst xmlns:p="http://schemas.openxmlformats.org/presentationml/2006/main">
  <p:tag name="KSO_WM_BEAUTIFY_FLAG" val=""/>
</p:tagLst>
</file>

<file path=ppt/tags/tag825.xml><?xml version="1.0" encoding="utf-8"?>
<p:tagLst xmlns:p="http://schemas.openxmlformats.org/presentationml/2006/main">
  <p:tag name="KSO_WM_BEAUTIFY_FLAG" val=""/>
</p:tagLst>
</file>

<file path=ppt/tags/tag826.xml><?xml version="1.0" encoding="utf-8"?>
<p:tagLst xmlns:p="http://schemas.openxmlformats.org/presentationml/2006/main">
  <p:tag name="KSO_WM_BEAUTIFY_FLAG" val=""/>
</p:tagLst>
</file>

<file path=ppt/tags/tag827.xml><?xml version="1.0" encoding="utf-8"?>
<p:tagLst xmlns:p="http://schemas.openxmlformats.org/presentationml/2006/main">
  <p:tag name="KSO_WM_BEAUTIFY_FLAG" val=""/>
</p:tagLst>
</file>

<file path=ppt/tags/tag828.xml><?xml version="1.0" encoding="utf-8"?>
<p:tagLst xmlns:p="http://schemas.openxmlformats.org/presentationml/2006/main">
  <p:tag name="KSO_WM_BEAUTIFY_FLAG" val=""/>
</p:tagLst>
</file>

<file path=ppt/tags/tag829.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30.xml><?xml version="1.0" encoding="utf-8"?>
<p:tagLst xmlns:p="http://schemas.openxmlformats.org/presentationml/2006/main">
  <p:tag name="KSO_WM_BEAUTIFY_FLAG" val=""/>
</p:tagLst>
</file>

<file path=ppt/tags/tag831.xml><?xml version="1.0" encoding="utf-8"?>
<p:tagLst xmlns:p="http://schemas.openxmlformats.org/presentationml/2006/main">
  <p:tag name="KSO_WM_BEAUTIFY_FLAG" val=""/>
</p:tagLst>
</file>

<file path=ppt/tags/tag832.xml><?xml version="1.0" encoding="utf-8"?>
<p:tagLst xmlns:p="http://schemas.openxmlformats.org/presentationml/2006/main">
  <p:tag name="KSO_WM_BEAUTIFY_FLAG" val=""/>
</p:tagLst>
</file>

<file path=ppt/tags/tag833.xml><?xml version="1.0" encoding="utf-8"?>
<p:tagLst xmlns:p="http://schemas.openxmlformats.org/presentationml/2006/main">
  <p:tag name="KSO_WM_BEAUTIFY_FLAG" val=""/>
</p:tagLst>
</file>

<file path=ppt/tags/tag834.xml><?xml version="1.0" encoding="utf-8"?>
<p:tagLst xmlns:p="http://schemas.openxmlformats.org/presentationml/2006/main">
  <p:tag name="KSO_WM_BEAUTIFY_FLAG" val=""/>
</p:tagLst>
</file>

<file path=ppt/tags/tag835.xml><?xml version="1.0" encoding="utf-8"?>
<p:tagLst xmlns:p="http://schemas.openxmlformats.org/presentationml/2006/main">
  <p:tag name="KSO_WM_BEAUTIFY_FLAG" val=""/>
</p:tagLst>
</file>

<file path=ppt/tags/tag836.xml><?xml version="1.0" encoding="utf-8"?>
<p:tagLst xmlns:p="http://schemas.openxmlformats.org/presentationml/2006/main">
  <p:tag name="KSO_WM_BEAUTIFY_FLAG" val=""/>
</p:tagLst>
</file>

<file path=ppt/tags/tag837.xml><?xml version="1.0" encoding="utf-8"?>
<p:tagLst xmlns:p="http://schemas.openxmlformats.org/presentationml/2006/main">
  <p:tag name="KSO_WM_BEAUTIFY_FLAG" val=""/>
</p:tagLst>
</file>

<file path=ppt/tags/tag838.xml><?xml version="1.0" encoding="utf-8"?>
<p:tagLst xmlns:p="http://schemas.openxmlformats.org/presentationml/2006/main">
  <p:tag name="KSO_WM_BEAUTIFY_FLAG" val=""/>
</p:tagLst>
</file>

<file path=ppt/tags/tag839.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40.xml><?xml version="1.0" encoding="utf-8"?>
<p:tagLst xmlns:p="http://schemas.openxmlformats.org/presentationml/2006/main">
  <p:tag name="KSO_WM_BEAUTIFY_FLAG" val=""/>
</p:tagLst>
</file>

<file path=ppt/tags/tag841.xml><?xml version="1.0" encoding="utf-8"?>
<p:tagLst xmlns:p="http://schemas.openxmlformats.org/presentationml/2006/main">
  <p:tag name="KSO_WM_BEAUTIFY_FLAG" val=""/>
</p:tagLst>
</file>

<file path=ppt/tags/tag842.xml><?xml version="1.0" encoding="utf-8"?>
<p:tagLst xmlns:p="http://schemas.openxmlformats.org/presentationml/2006/main">
  <p:tag name="KSO_WM_BEAUTIFY_FLAG" val=""/>
</p:tagLst>
</file>

<file path=ppt/tags/tag843.xml><?xml version="1.0" encoding="utf-8"?>
<p:tagLst xmlns:p="http://schemas.openxmlformats.org/presentationml/2006/main">
  <p:tag name="KSO_WM_BEAUTIFY_FLAG" val=""/>
</p:tagLst>
</file>

<file path=ppt/tags/tag844.xml><?xml version="1.0" encoding="utf-8"?>
<p:tagLst xmlns:p="http://schemas.openxmlformats.org/presentationml/2006/main">
  <p:tag name="KSO_WM_BEAUTIFY_FLAG" val=""/>
</p:tagLst>
</file>

<file path=ppt/tags/tag845.xml><?xml version="1.0" encoding="utf-8"?>
<p:tagLst xmlns:p="http://schemas.openxmlformats.org/presentationml/2006/main">
  <p:tag name="KSO_WM_BEAUTIFY_FLAG" val=""/>
</p:tagLst>
</file>

<file path=ppt/tags/tag846.xml><?xml version="1.0" encoding="utf-8"?>
<p:tagLst xmlns:p="http://schemas.openxmlformats.org/presentationml/2006/main">
  <p:tag name="KSO_WM_BEAUTIFY_FLAG" val=""/>
</p:tagLst>
</file>

<file path=ppt/tags/tag847.xml><?xml version="1.0" encoding="utf-8"?>
<p:tagLst xmlns:p="http://schemas.openxmlformats.org/presentationml/2006/main">
  <p:tag name="KSO_WM_BEAUTIFY_FLAG" val=""/>
</p:tagLst>
</file>

<file path=ppt/tags/tag848.xml><?xml version="1.0" encoding="utf-8"?>
<p:tagLst xmlns:p="http://schemas.openxmlformats.org/presentationml/2006/main">
  <p:tag name="KSO_WM_BEAUTIFY_FLAG" val=""/>
</p:tagLst>
</file>

<file path=ppt/tags/tag849.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50.xml><?xml version="1.0" encoding="utf-8"?>
<p:tagLst xmlns:p="http://schemas.openxmlformats.org/presentationml/2006/main">
  <p:tag name="KSO_WM_BEAUTIFY_FLAG" val=""/>
</p:tagLst>
</file>

<file path=ppt/tags/tag851.xml><?xml version="1.0" encoding="utf-8"?>
<p:tagLst xmlns:p="http://schemas.openxmlformats.org/presentationml/2006/main">
  <p:tag name="KSO_WM_BEAUTIFY_FLAG" val=""/>
</p:tagLst>
</file>

<file path=ppt/tags/tag852.xml><?xml version="1.0" encoding="utf-8"?>
<p:tagLst xmlns:p="http://schemas.openxmlformats.org/presentationml/2006/main">
  <p:tag name="KSO_WM_BEAUTIFY_FLAG" val=""/>
</p:tagLst>
</file>

<file path=ppt/tags/tag853.xml><?xml version="1.0" encoding="utf-8"?>
<p:tagLst xmlns:p="http://schemas.openxmlformats.org/presentationml/2006/main">
  <p:tag name="KSO_WM_BEAUTIFY_FLAG" val=""/>
</p:tagLst>
</file>

<file path=ppt/tags/tag854.xml><?xml version="1.0" encoding="utf-8"?>
<p:tagLst xmlns:p="http://schemas.openxmlformats.org/presentationml/2006/main">
  <p:tag name="KSO_WM_BEAUTIFY_FLAG" val=""/>
</p:tagLst>
</file>

<file path=ppt/tags/tag855.xml><?xml version="1.0" encoding="utf-8"?>
<p:tagLst xmlns:p="http://schemas.openxmlformats.org/presentationml/2006/main">
  <p:tag name="KSO_WM_BEAUTIFY_FLAG" val=""/>
</p:tagLst>
</file>

<file path=ppt/tags/tag856.xml><?xml version="1.0" encoding="utf-8"?>
<p:tagLst xmlns:p="http://schemas.openxmlformats.org/presentationml/2006/main">
  <p:tag name="KSO_WM_BEAUTIFY_FLAG" val=""/>
</p:tagLst>
</file>

<file path=ppt/tags/tag857.xml><?xml version="1.0" encoding="utf-8"?>
<p:tagLst xmlns:p="http://schemas.openxmlformats.org/presentationml/2006/main">
  <p:tag name="KSO_WM_BEAUTIFY_FLAG" val=""/>
</p:tagLst>
</file>

<file path=ppt/tags/tag858.xml><?xml version="1.0" encoding="utf-8"?>
<p:tagLst xmlns:p="http://schemas.openxmlformats.org/presentationml/2006/main">
  <p:tag name="KSO_WM_BEAUTIFY_FLAG" val=""/>
</p:tagLst>
</file>

<file path=ppt/tags/tag859.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60.xml><?xml version="1.0" encoding="utf-8"?>
<p:tagLst xmlns:p="http://schemas.openxmlformats.org/presentationml/2006/main">
  <p:tag name="KSO_WM_BEAUTIFY_FLAG" val=""/>
</p:tagLst>
</file>

<file path=ppt/tags/tag861.xml><?xml version="1.0" encoding="utf-8"?>
<p:tagLst xmlns:p="http://schemas.openxmlformats.org/presentationml/2006/main">
  <p:tag name="KSO_WM_BEAUTIFY_FLAG" val=""/>
</p:tagLst>
</file>

<file path=ppt/tags/tag862.xml><?xml version="1.0" encoding="utf-8"?>
<p:tagLst xmlns:p="http://schemas.openxmlformats.org/presentationml/2006/main">
  <p:tag name="KSO_WM_BEAUTIFY_FLAG" val=""/>
</p:tagLst>
</file>

<file path=ppt/tags/tag863.xml><?xml version="1.0" encoding="utf-8"?>
<p:tagLst xmlns:p="http://schemas.openxmlformats.org/presentationml/2006/main">
  <p:tag name="KSO_WM_BEAUTIFY_FLAG" val=""/>
</p:tagLst>
</file>

<file path=ppt/tags/tag864.xml><?xml version="1.0" encoding="utf-8"?>
<p:tagLst xmlns:p="http://schemas.openxmlformats.org/presentationml/2006/main">
  <p:tag name="KSO_WM_BEAUTIFY_FLAG" val=""/>
</p:tagLst>
</file>

<file path=ppt/tags/tag865.xml><?xml version="1.0" encoding="utf-8"?>
<p:tagLst xmlns:p="http://schemas.openxmlformats.org/presentationml/2006/main">
  <p:tag name="KSO_WM_BEAUTIFY_FLAG" val=""/>
</p:tagLst>
</file>

<file path=ppt/tags/tag866.xml><?xml version="1.0" encoding="utf-8"?>
<p:tagLst xmlns:p="http://schemas.openxmlformats.org/presentationml/2006/main">
  <p:tag name="KSO_WM_BEAUTIFY_FLAG" val=""/>
</p:tagLst>
</file>

<file path=ppt/tags/tag867.xml><?xml version="1.0" encoding="utf-8"?>
<p:tagLst xmlns:p="http://schemas.openxmlformats.org/presentationml/2006/main">
  <p:tag name="KSO_WM_BEAUTIFY_FLAG" val=""/>
</p:tagLst>
</file>

<file path=ppt/tags/tag868.xml><?xml version="1.0" encoding="utf-8"?>
<p:tagLst xmlns:p="http://schemas.openxmlformats.org/presentationml/2006/main">
  <p:tag name="KSO_WM_BEAUTIFY_FLAG" val=""/>
</p:tagLst>
</file>

<file path=ppt/tags/tag869.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70.xml><?xml version="1.0" encoding="utf-8"?>
<p:tagLst xmlns:p="http://schemas.openxmlformats.org/presentationml/2006/main">
  <p:tag name="KSO_WM_BEAUTIFY_FLAG" val=""/>
</p:tagLst>
</file>

<file path=ppt/tags/tag871.xml><?xml version="1.0" encoding="utf-8"?>
<p:tagLst xmlns:p="http://schemas.openxmlformats.org/presentationml/2006/main">
  <p:tag name="KSO_WM_BEAUTIFY_FLAG" val=""/>
</p:tagLst>
</file>

<file path=ppt/tags/tag872.xml><?xml version="1.0" encoding="utf-8"?>
<p:tagLst xmlns:p="http://schemas.openxmlformats.org/presentationml/2006/main">
  <p:tag name="KSO_WM_BEAUTIFY_FLAG" val=""/>
</p:tagLst>
</file>

<file path=ppt/tags/tag873.xml><?xml version="1.0" encoding="utf-8"?>
<p:tagLst xmlns:p="http://schemas.openxmlformats.org/presentationml/2006/main">
  <p:tag name="KSO_WM_BEAUTIFY_FLAG" val=""/>
</p:tagLst>
</file>

<file path=ppt/tags/tag874.xml><?xml version="1.0" encoding="utf-8"?>
<p:tagLst xmlns:p="http://schemas.openxmlformats.org/presentationml/2006/main">
  <p:tag name="KSO_WM_BEAUTIFY_FLAG" val=""/>
</p:tagLst>
</file>

<file path=ppt/tags/tag875.xml><?xml version="1.0" encoding="utf-8"?>
<p:tagLst xmlns:p="http://schemas.openxmlformats.org/presentationml/2006/main">
  <p:tag name="KSO_WM_BEAUTIFY_FLAG" val=""/>
</p:tagLst>
</file>

<file path=ppt/tags/tag876.xml><?xml version="1.0" encoding="utf-8"?>
<p:tagLst xmlns:p="http://schemas.openxmlformats.org/presentationml/2006/main">
  <p:tag name="KSO_WM_BEAUTIFY_FLAG" val=""/>
</p:tagLst>
</file>

<file path=ppt/tags/tag877.xml><?xml version="1.0" encoding="utf-8"?>
<p:tagLst xmlns:p="http://schemas.openxmlformats.org/presentationml/2006/main">
  <p:tag name="KSO_WM_BEAUTIFY_FLAG" val=""/>
</p:tagLst>
</file>

<file path=ppt/tags/tag878.xml><?xml version="1.0" encoding="utf-8"?>
<p:tagLst xmlns:p="http://schemas.openxmlformats.org/presentationml/2006/main">
  <p:tag name="KSO_WM_BEAUTIFY_FLAG" val=""/>
</p:tagLst>
</file>

<file path=ppt/tags/tag879.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80.xml><?xml version="1.0" encoding="utf-8"?>
<p:tagLst xmlns:p="http://schemas.openxmlformats.org/presentationml/2006/main">
  <p:tag name="KSO_WM_BEAUTIFY_FLAG" val=""/>
</p:tagLst>
</file>

<file path=ppt/tags/tag881.xml><?xml version="1.0" encoding="utf-8"?>
<p:tagLst xmlns:p="http://schemas.openxmlformats.org/presentationml/2006/main">
  <p:tag name="KSO_WM_BEAUTIFY_FLAG" val=""/>
</p:tagLst>
</file>

<file path=ppt/tags/tag882.xml><?xml version="1.0" encoding="utf-8"?>
<p:tagLst xmlns:p="http://schemas.openxmlformats.org/presentationml/2006/main">
  <p:tag name="KSO_WM_BEAUTIFY_FLAG" val=""/>
</p:tagLst>
</file>

<file path=ppt/tags/tag883.xml><?xml version="1.0" encoding="utf-8"?>
<p:tagLst xmlns:p="http://schemas.openxmlformats.org/presentationml/2006/main">
  <p:tag name="KSO_WM_BEAUTIFY_FLAG" val=""/>
</p:tagLst>
</file>

<file path=ppt/tags/tag884.xml><?xml version="1.0" encoding="utf-8"?>
<p:tagLst xmlns:p="http://schemas.openxmlformats.org/presentationml/2006/main">
  <p:tag name="KSO_WM_BEAUTIFY_FLAG" val=""/>
</p:tagLst>
</file>

<file path=ppt/tags/tag885.xml><?xml version="1.0" encoding="utf-8"?>
<p:tagLst xmlns:p="http://schemas.openxmlformats.org/presentationml/2006/main">
  <p:tag name="KSO_WM_BEAUTIFY_FLAG" val=""/>
</p:tagLst>
</file>

<file path=ppt/tags/tag886.xml><?xml version="1.0" encoding="utf-8"?>
<p:tagLst xmlns:p="http://schemas.openxmlformats.org/presentationml/2006/main">
  <p:tag name="KSO_WM_BEAUTIFY_FLAG" val=""/>
</p:tagLst>
</file>

<file path=ppt/tags/tag887.xml><?xml version="1.0" encoding="utf-8"?>
<p:tagLst xmlns:p="http://schemas.openxmlformats.org/presentationml/2006/main">
  <p:tag name="KSO_WM_BEAUTIFY_FLAG" val=""/>
</p:tagLst>
</file>

<file path=ppt/tags/tag888.xml><?xml version="1.0" encoding="utf-8"?>
<p:tagLst xmlns:p="http://schemas.openxmlformats.org/presentationml/2006/main">
  <p:tag name="KSO_WM_BEAUTIFY_FLAG" val=""/>
</p:tagLst>
</file>

<file path=ppt/tags/tag889.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890.xml><?xml version="1.0" encoding="utf-8"?>
<p:tagLst xmlns:p="http://schemas.openxmlformats.org/presentationml/2006/main">
  <p:tag name="KSO_WM_BEAUTIFY_FLAG" val=""/>
</p:tagLst>
</file>

<file path=ppt/tags/tag891.xml><?xml version="1.0" encoding="utf-8"?>
<p:tagLst xmlns:p="http://schemas.openxmlformats.org/presentationml/2006/main">
  <p:tag name="KSO_WM_BEAUTIFY_FLAG" val=""/>
</p:tagLst>
</file>

<file path=ppt/tags/tag892.xml><?xml version="1.0" encoding="utf-8"?>
<p:tagLst xmlns:p="http://schemas.openxmlformats.org/presentationml/2006/main">
  <p:tag name="KSO_WM_BEAUTIFY_FLAG" val=""/>
</p:tagLst>
</file>

<file path=ppt/tags/tag893.xml><?xml version="1.0" encoding="utf-8"?>
<p:tagLst xmlns:p="http://schemas.openxmlformats.org/presentationml/2006/main">
  <p:tag name="KSO_WM_BEAUTIFY_FLAG" val=""/>
</p:tagLst>
</file>

<file path=ppt/tags/tag894.xml><?xml version="1.0" encoding="utf-8"?>
<p:tagLst xmlns:p="http://schemas.openxmlformats.org/presentationml/2006/main">
  <p:tag name="KSO_WM_BEAUTIFY_FLAG" val=""/>
</p:tagLst>
</file>

<file path=ppt/tags/tag895.xml><?xml version="1.0" encoding="utf-8"?>
<p:tagLst xmlns:p="http://schemas.openxmlformats.org/presentationml/2006/main">
  <p:tag name="KSO_WM_BEAUTIFY_FLAG" val=""/>
</p:tagLst>
</file>

<file path=ppt/tags/tag896.xml><?xml version="1.0" encoding="utf-8"?>
<p:tagLst xmlns:p="http://schemas.openxmlformats.org/presentationml/2006/main">
  <p:tag name="KSO_WM_BEAUTIFY_FLAG" val=""/>
</p:tagLst>
</file>

<file path=ppt/tags/tag897.xml><?xml version="1.0" encoding="utf-8"?>
<p:tagLst xmlns:p="http://schemas.openxmlformats.org/presentationml/2006/main">
  <p:tag name="KSO_WM_BEAUTIFY_FLAG" val=""/>
</p:tagLst>
</file>

<file path=ppt/tags/tag898.xml><?xml version="1.0" encoding="utf-8"?>
<p:tagLst xmlns:p="http://schemas.openxmlformats.org/presentationml/2006/main">
  <p:tag name="KSO_WM_BEAUTIFY_FLAG" val=""/>
</p:tagLst>
</file>

<file path=ppt/tags/tag89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00.xml><?xml version="1.0" encoding="utf-8"?>
<p:tagLst xmlns:p="http://schemas.openxmlformats.org/presentationml/2006/main">
  <p:tag name="KSO_WM_BEAUTIFY_FLAG" val=""/>
</p:tagLst>
</file>

<file path=ppt/tags/tag901.xml><?xml version="1.0" encoding="utf-8"?>
<p:tagLst xmlns:p="http://schemas.openxmlformats.org/presentationml/2006/main">
  <p:tag name="KSO_WM_BEAUTIFY_FLAG" val=""/>
</p:tagLst>
</file>

<file path=ppt/tags/tag902.xml><?xml version="1.0" encoding="utf-8"?>
<p:tagLst xmlns:p="http://schemas.openxmlformats.org/presentationml/2006/main">
  <p:tag name="KSO_WM_BEAUTIFY_FLAG" val=""/>
</p:tagLst>
</file>

<file path=ppt/tags/tag903.xml><?xml version="1.0" encoding="utf-8"?>
<p:tagLst xmlns:p="http://schemas.openxmlformats.org/presentationml/2006/main">
  <p:tag name="KSO_WM_BEAUTIFY_FLAG" val=""/>
</p:tagLst>
</file>

<file path=ppt/tags/tag904.xml><?xml version="1.0" encoding="utf-8"?>
<p:tagLst xmlns:p="http://schemas.openxmlformats.org/presentationml/2006/main">
  <p:tag name="KSO_WM_BEAUTIFY_FLAG" val=""/>
</p:tagLst>
</file>

<file path=ppt/tags/tag905.xml><?xml version="1.0" encoding="utf-8"?>
<p:tagLst xmlns:p="http://schemas.openxmlformats.org/presentationml/2006/main">
  <p:tag name="KSO_WM_BEAUTIFY_FLAG" val=""/>
</p:tagLst>
</file>

<file path=ppt/tags/tag906.xml><?xml version="1.0" encoding="utf-8"?>
<p:tagLst xmlns:p="http://schemas.openxmlformats.org/presentationml/2006/main">
  <p:tag name="KSO_WM_BEAUTIFY_FLAG" val=""/>
</p:tagLst>
</file>

<file path=ppt/tags/tag907.xml><?xml version="1.0" encoding="utf-8"?>
<p:tagLst xmlns:p="http://schemas.openxmlformats.org/presentationml/2006/main">
  <p:tag name="KSO_WM_BEAUTIFY_FLAG" val=""/>
</p:tagLst>
</file>

<file path=ppt/tags/tag908.xml><?xml version="1.0" encoding="utf-8"?>
<p:tagLst xmlns:p="http://schemas.openxmlformats.org/presentationml/2006/main">
  <p:tag name="KSO_WM_BEAUTIFY_FLAG" val=""/>
</p:tagLst>
</file>

<file path=ppt/tags/tag909.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10.xml><?xml version="1.0" encoding="utf-8"?>
<p:tagLst xmlns:p="http://schemas.openxmlformats.org/presentationml/2006/main">
  <p:tag name="KSO_WM_BEAUTIFY_FLAG" val=""/>
</p:tagLst>
</file>

<file path=ppt/tags/tag911.xml><?xml version="1.0" encoding="utf-8"?>
<p:tagLst xmlns:p="http://schemas.openxmlformats.org/presentationml/2006/main">
  <p:tag name="KSO_WM_BEAUTIFY_FLAG" val=""/>
</p:tagLst>
</file>

<file path=ppt/tags/tag912.xml><?xml version="1.0" encoding="utf-8"?>
<p:tagLst xmlns:p="http://schemas.openxmlformats.org/presentationml/2006/main">
  <p:tag name="KSO_WM_BEAUTIFY_FLAG" val=""/>
</p:tagLst>
</file>

<file path=ppt/tags/tag913.xml><?xml version="1.0" encoding="utf-8"?>
<p:tagLst xmlns:p="http://schemas.openxmlformats.org/presentationml/2006/main">
  <p:tag name="KSO_WM_BEAUTIFY_FLAG" val=""/>
</p:tagLst>
</file>

<file path=ppt/tags/tag914.xml><?xml version="1.0" encoding="utf-8"?>
<p:tagLst xmlns:p="http://schemas.openxmlformats.org/presentationml/2006/main">
  <p:tag name="KSO_WM_BEAUTIFY_FLAG" val=""/>
</p:tagLst>
</file>

<file path=ppt/tags/tag915.xml><?xml version="1.0" encoding="utf-8"?>
<p:tagLst xmlns:p="http://schemas.openxmlformats.org/presentationml/2006/main">
  <p:tag name="KSO_WM_BEAUTIFY_FLAG" val=""/>
</p:tagLst>
</file>

<file path=ppt/tags/tag916.xml><?xml version="1.0" encoding="utf-8"?>
<p:tagLst xmlns:p="http://schemas.openxmlformats.org/presentationml/2006/main">
  <p:tag name="KSO_WM_BEAUTIFY_FLAG" val=""/>
</p:tagLst>
</file>

<file path=ppt/tags/tag917.xml><?xml version="1.0" encoding="utf-8"?>
<p:tagLst xmlns:p="http://schemas.openxmlformats.org/presentationml/2006/main">
  <p:tag name="KSO_WM_BEAUTIFY_FLAG" val=""/>
</p:tagLst>
</file>

<file path=ppt/tags/tag918.xml><?xml version="1.0" encoding="utf-8"?>
<p:tagLst xmlns:p="http://schemas.openxmlformats.org/presentationml/2006/main">
  <p:tag name="KSO_WM_BEAUTIFY_FLAG" val=""/>
</p:tagLst>
</file>

<file path=ppt/tags/tag919.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20.xml><?xml version="1.0" encoding="utf-8"?>
<p:tagLst xmlns:p="http://schemas.openxmlformats.org/presentationml/2006/main">
  <p:tag name="KSO_WM_BEAUTIFY_FLAG" val=""/>
</p:tagLst>
</file>

<file path=ppt/tags/tag921.xml><?xml version="1.0" encoding="utf-8"?>
<p:tagLst xmlns:p="http://schemas.openxmlformats.org/presentationml/2006/main">
  <p:tag name="KSO_WM_BEAUTIFY_FLAG" val=""/>
</p:tagLst>
</file>

<file path=ppt/tags/tag922.xml><?xml version="1.0" encoding="utf-8"?>
<p:tagLst xmlns:p="http://schemas.openxmlformats.org/presentationml/2006/main">
  <p:tag name="KSO_WM_BEAUTIFY_FLAG" val=""/>
</p:tagLst>
</file>

<file path=ppt/tags/tag923.xml><?xml version="1.0" encoding="utf-8"?>
<p:tagLst xmlns:p="http://schemas.openxmlformats.org/presentationml/2006/main">
  <p:tag name="KSO_WM_BEAUTIFY_FLAG" val=""/>
</p:tagLst>
</file>

<file path=ppt/tags/tag924.xml><?xml version="1.0" encoding="utf-8"?>
<p:tagLst xmlns:p="http://schemas.openxmlformats.org/presentationml/2006/main">
  <p:tag name="KSO_WM_BEAUTIFY_FLAG" val=""/>
</p:tagLst>
</file>

<file path=ppt/tags/tag925.xml><?xml version="1.0" encoding="utf-8"?>
<p:tagLst xmlns:p="http://schemas.openxmlformats.org/presentationml/2006/main">
  <p:tag name="KSO_WM_BEAUTIFY_FLAG" val=""/>
</p:tagLst>
</file>

<file path=ppt/tags/tag926.xml><?xml version="1.0" encoding="utf-8"?>
<p:tagLst xmlns:p="http://schemas.openxmlformats.org/presentationml/2006/main">
  <p:tag name="KSO_WM_BEAUTIFY_FLAG" val=""/>
</p:tagLst>
</file>

<file path=ppt/tags/tag927.xml><?xml version="1.0" encoding="utf-8"?>
<p:tagLst xmlns:p="http://schemas.openxmlformats.org/presentationml/2006/main">
  <p:tag name="KSO_WM_BEAUTIFY_FLAG" val=""/>
</p:tagLst>
</file>

<file path=ppt/tags/tag928.xml><?xml version="1.0" encoding="utf-8"?>
<p:tagLst xmlns:p="http://schemas.openxmlformats.org/presentationml/2006/main">
  <p:tag name="KSO_WM_BEAUTIFY_FLAG" val=""/>
</p:tagLst>
</file>

<file path=ppt/tags/tag929.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30.xml><?xml version="1.0" encoding="utf-8"?>
<p:tagLst xmlns:p="http://schemas.openxmlformats.org/presentationml/2006/main">
  <p:tag name="KSO_WM_BEAUTIFY_FLAG" val=""/>
</p:tagLst>
</file>

<file path=ppt/tags/tag931.xml><?xml version="1.0" encoding="utf-8"?>
<p:tagLst xmlns:p="http://schemas.openxmlformats.org/presentationml/2006/main">
  <p:tag name="KSO_WM_BEAUTIFY_FLAG" val=""/>
</p:tagLst>
</file>

<file path=ppt/tags/tag932.xml><?xml version="1.0" encoding="utf-8"?>
<p:tagLst xmlns:p="http://schemas.openxmlformats.org/presentationml/2006/main">
  <p:tag name="KSO_WM_BEAUTIFY_FLAG" val=""/>
</p:tagLst>
</file>

<file path=ppt/tags/tag933.xml><?xml version="1.0" encoding="utf-8"?>
<p:tagLst xmlns:p="http://schemas.openxmlformats.org/presentationml/2006/main">
  <p:tag name="KSO_WM_BEAUTIFY_FLAG" val=""/>
</p:tagLst>
</file>

<file path=ppt/tags/tag934.xml><?xml version="1.0" encoding="utf-8"?>
<p:tagLst xmlns:p="http://schemas.openxmlformats.org/presentationml/2006/main">
  <p:tag name="KSO_WM_BEAUTIFY_FLAG" val=""/>
</p:tagLst>
</file>

<file path=ppt/tags/tag935.xml><?xml version="1.0" encoding="utf-8"?>
<p:tagLst xmlns:p="http://schemas.openxmlformats.org/presentationml/2006/main">
  <p:tag name="KSO_WM_BEAUTIFY_FLAG" val=""/>
</p:tagLst>
</file>

<file path=ppt/tags/tag936.xml><?xml version="1.0" encoding="utf-8"?>
<p:tagLst xmlns:p="http://schemas.openxmlformats.org/presentationml/2006/main">
  <p:tag name="KSO_WM_BEAUTIFY_FLAG" val=""/>
</p:tagLst>
</file>

<file path=ppt/tags/tag937.xml><?xml version="1.0" encoding="utf-8"?>
<p:tagLst xmlns:p="http://schemas.openxmlformats.org/presentationml/2006/main">
  <p:tag name="KSO_WM_BEAUTIFY_FLAG" val=""/>
</p:tagLst>
</file>

<file path=ppt/tags/tag938.xml><?xml version="1.0" encoding="utf-8"?>
<p:tagLst xmlns:p="http://schemas.openxmlformats.org/presentationml/2006/main">
  <p:tag name="KSO_WM_BEAUTIFY_FLAG" val=""/>
</p:tagLst>
</file>

<file path=ppt/tags/tag939.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40.xml><?xml version="1.0" encoding="utf-8"?>
<p:tagLst xmlns:p="http://schemas.openxmlformats.org/presentationml/2006/main">
  <p:tag name="KSO_WM_BEAUTIFY_FLAG" val=""/>
</p:tagLst>
</file>

<file path=ppt/tags/tag941.xml><?xml version="1.0" encoding="utf-8"?>
<p:tagLst xmlns:p="http://schemas.openxmlformats.org/presentationml/2006/main">
  <p:tag name="KSO_WM_BEAUTIFY_FLAG" val=""/>
</p:tagLst>
</file>

<file path=ppt/tags/tag942.xml><?xml version="1.0" encoding="utf-8"?>
<p:tagLst xmlns:p="http://schemas.openxmlformats.org/presentationml/2006/main">
  <p:tag name="KSO_WM_BEAUTIFY_FLAG" val=""/>
</p:tagLst>
</file>

<file path=ppt/tags/tag943.xml><?xml version="1.0" encoding="utf-8"?>
<p:tagLst xmlns:p="http://schemas.openxmlformats.org/presentationml/2006/main">
  <p:tag name="KSO_WM_BEAUTIFY_FLAG" val=""/>
</p:tagLst>
</file>

<file path=ppt/tags/tag944.xml><?xml version="1.0" encoding="utf-8"?>
<p:tagLst xmlns:p="http://schemas.openxmlformats.org/presentationml/2006/main">
  <p:tag name="KSO_WM_BEAUTIFY_FLAG" val=""/>
</p:tagLst>
</file>

<file path=ppt/tags/tag945.xml><?xml version="1.0" encoding="utf-8"?>
<p:tagLst xmlns:p="http://schemas.openxmlformats.org/presentationml/2006/main">
  <p:tag name="KSO_WM_BEAUTIFY_FLAG" val=""/>
</p:tagLst>
</file>

<file path=ppt/tags/tag946.xml><?xml version="1.0" encoding="utf-8"?>
<p:tagLst xmlns:p="http://schemas.openxmlformats.org/presentationml/2006/main">
  <p:tag name="KSO_WM_BEAUTIFY_FLAG" val=""/>
</p:tagLst>
</file>

<file path=ppt/tags/tag947.xml><?xml version="1.0" encoding="utf-8"?>
<p:tagLst xmlns:p="http://schemas.openxmlformats.org/presentationml/2006/main">
  <p:tag name="KSO_WM_BEAUTIFY_FLAG" val=""/>
</p:tagLst>
</file>

<file path=ppt/tags/tag948.xml><?xml version="1.0" encoding="utf-8"?>
<p:tagLst xmlns:p="http://schemas.openxmlformats.org/presentationml/2006/main">
  <p:tag name="KSO_WM_BEAUTIFY_FLAG" val=""/>
</p:tagLst>
</file>

<file path=ppt/tags/tag949.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50.xml><?xml version="1.0" encoding="utf-8"?>
<p:tagLst xmlns:p="http://schemas.openxmlformats.org/presentationml/2006/main">
  <p:tag name="KSO_WM_BEAUTIFY_FLAG" val=""/>
</p:tagLst>
</file>

<file path=ppt/tags/tag951.xml><?xml version="1.0" encoding="utf-8"?>
<p:tagLst xmlns:p="http://schemas.openxmlformats.org/presentationml/2006/main">
  <p:tag name="KSO_WM_BEAUTIFY_FLAG" val=""/>
</p:tagLst>
</file>

<file path=ppt/tags/tag952.xml><?xml version="1.0" encoding="utf-8"?>
<p:tagLst xmlns:p="http://schemas.openxmlformats.org/presentationml/2006/main">
  <p:tag name="KSO_WM_BEAUTIFY_FLAG" val=""/>
</p:tagLst>
</file>

<file path=ppt/tags/tag953.xml><?xml version="1.0" encoding="utf-8"?>
<p:tagLst xmlns:p="http://schemas.openxmlformats.org/presentationml/2006/main">
  <p:tag name="KSO_WM_BEAUTIFY_FLAG" val=""/>
</p:tagLst>
</file>

<file path=ppt/tags/tag954.xml><?xml version="1.0" encoding="utf-8"?>
<p:tagLst xmlns:p="http://schemas.openxmlformats.org/presentationml/2006/main">
  <p:tag name="KSO_WM_BEAUTIFY_FLAG" val=""/>
</p:tagLst>
</file>

<file path=ppt/tags/tag955.xml><?xml version="1.0" encoding="utf-8"?>
<p:tagLst xmlns:p="http://schemas.openxmlformats.org/presentationml/2006/main">
  <p:tag name="KSO_WM_BEAUTIFY_FLAG" val=""/>
</p:tagLst>
</file>

<file path=ppt/tags/tag956.xml><?xml version="1.0" encoding="utf-8"?>
<p:tagLst xmlns:p="http://schemas.openxmlformats.org/presentationml/2006/main">
  <p:tag name="KSO_WM_BEAUTIFY_FLAG" val=""/>
</p:tagLst>
</file>

<file path=ppt/tags/tag957.xml><?xml version="1.0" encoding="utf-8"?>
<p:tagLst xmlns:p="http://schemas.openxmlformats.org/presentationml/2006/main">
  <p:tag name="KSO_WM_BEAUTIFY_FLAG" val=""/>
</p:tagLst>
</file>

<file path=ppt/tags/tag958.xml><?xml version="1.0" encoding="utf-8"?>
<p:tagLst xmlns:p="http://schemas.openxmlformats.org/presentationml/2006/main">
  <p:tag name="KSO_WM_BEAUTIFY_FLAG" val=""/>
</p:tagLst>
</file>

<file path=ppt/tags/tag959.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60.xml><?xml version="1.0" encoding="utf-8"?>
<p:tagLst xmlns:p="http://schemas.openxmlformats.org/presentationml/2006/main">
  <p:tag name="KSO_WM_BEAUTIFY_FLAG" val=""/>
</p:tagLst>
</file>

<file path=ppt/tags/tag961.xml><?xml version="1.0" encoding="utf-8"?>
<p:tagLst xmlns:p="http://schemas.openxmlformats.org/presentationml/2006/main">
  <p:tag name="KSO_WM_BEAUTIFY_FLAG" val=""/>
</p:tagLst>
</file>

<file path=ppt/tags/tag962.xml><?xml version="1.0" encoding="utf-8"?>
<p:tagLst xmlns:p="http://schemas.openxmlformats.org/presentationml/2006/main">
  <p:tag name="KSO_WM_BEAUTIFY_FLAG" val=""/>
</p:tagLst>
</file>

<file path=ppt/tags/tag963.xml><?xml version="1.0" encoding="utf-8"?>
<p:tagLst xmlns:p="http://schemas.openxmlformats.org/presentationml/2006/main">
  <p:tag name="KSO_WM_BEAUTIFY_FLAG" val=""/>
</p:tagLst>
</file>

<file path=ppt/tags/tag964.xml><?xml version="1.0" encoding="utf-8"?>
<p:tagLst xmlns:p="http://schemas.openxmlformats.org/presentationml/2006/main">
  <p:tag name="KSO_WM_BEAUTIFY_FLAG" val=""/>
</p:tagLst>
</file>

<file path=ppt/tags/tag965.xml><?xml version="1.0" encoding="utf-8"?>
<p:tagLst xmlns:p="http://schemas.openxmlformats.org/presentationml/2006/main">
  <p:tag name="KSO_WM_BEAUTIFY_FLAG" val=""/>
</p:tagLst>
</file>

<file path=ppt/tags/tag966.xml><?xml version="1.0" encoding="utf-8"?>
<p:tagLst xmlns:p="http://schemas.openxmlformats.org/presentationml/2006/main">
  <p:tag name="KSO_WM_BEAUTIFY_FLAG" val=""/>
</p:tagLst>
</file>

<file path=ppt/tags/tag967.xml><?xml version="1.0" encoding="utf-8"?>
<p:tagLst xmlns:p="http://schemas.openxmlformats.org/presentationml/2006/main">
  <p:tag name="KSO_WM_BEAUTIFY_FLAG" val=""/>
</p:tagLst>
</file>

<file path=ppt/tags/tag968.xml><?xml version="1.0" encoding="utf-8"?>
<p:tagLst xmlns:p="http://schemas.openxmlformats.org/presentationml/2006/main">
  <p:tag name="KSO_WM_BEAUTIFY_FLAG" val=""/>
</p:tagLst>
</file>

<file path=ppt/tags/tag969.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70.xml><?xml version="1.0" encoding="utf-8"?>
<p:tagLst xmlns:p="http://schemas.openxmlformats.org/presentationml/2006/main">
  <p:tag name="KSO_WM_BEAUTIFY_FLAG" val=""/>
</p:tagLst>
</file>

<file path=ppt/tags/tag971.xml><?xml version="1.0" encoding="utf-8"?>
<p:tagLst xmlns:p="http://schemas.openxmlformats.org/presentationml/2006/main">
  <p:tag name="KSO_WM_BEAUTIFY_FLAG" val=""/>
</p:tagLst>
</file>

<file path=ppt/tags/tag972.xml><?xml version="1.0" encoding="utf-8"?>
<p:tagLst xmlns:p="http://schemas.openxmlformats.org/presentationml/2006/main">
  <p:tag name="KSO_WM_BEAUTIFY_FLAG" val=""/>
</p:tagLst>
</file>

<file path=ppt/tags/tag973.xml><?xml version="1.0" encoding="utf-8"?>
<p:tagLst xmlns:p="http://schemas.openxmlformats.org/presentationml/2006/main">
  <p:tag name="KSO_WM_BEAUTIFY_FLAG" val=""/>
</p:tagLst>
</file>

<file path=ppt/tags/tag974.xml><?xml version="1.0" encoding="utf-8"?>
<p:tagLst xmlns:p="http://schemas.openxmlformats.org/presentationml/2006/main">
  <p:tag name="KSO_WM_BEAUTIFY_FLAG" val=""/>
</p:tagLst>
</file>

<file path=ppt/tags/tag975.xml><?xml version="1.0" encoding="utf-8"?>
<p:tagLst xmlns:p="http://schemas.openxmlformats.org/presentationml/2006/main">
  <p:tag name="KSO_WM_BEAUTIFY_FLAG" val=""/>
</p:tagLst>
</file>

<file path=ppt/tags/tag976.xml><?xml version="1.0" encoding="utf-8"?>
<p:tagLst xmlns:p="http://schemas.openxmlformats.org/presentationml/2006/main">
  <p:tag name="KSO_WM_BEAUTIFY_FLAG" val=""/>
</p:tagLst>
</file>

<file path=ppt/tags/tag977.xml><?xml version="1.0" encoding="utf-8"?>
<p:tagLst xmlns:p="http://schemas.openxmlformats.org/presentationml/2006/main">
  <p:tag name="KSO_WM_BEAUTIFY_FLAG" val=""/>
</p:tagLst>
</file>

<file path=ppt/tags/tag978.xml><?xml version="1.0" encoding="utf-8"?>
<p:tagLst xmlns:p="http://schemas.openxmlformats.org/presentationml/2006/main">
  <p:tag name="KSO_WM_BEAUTIFY_FLAG" val=""/>
</p:tagLst>
</file>

<file path=ppt/tags/tag979.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80.xml><?xml version="1.0" encoding="utf-8"?>
<p:tagLst xmlns:p="http://schemas.openxmlformats.org/presentationml/2006/main">
  <p:tag name="KSO_WM_BEAUTIFY_FLAG" val=""/>
</p:tagLst>
</file>

<file path=ppt/tags/tag981.xml><?xml version="1.0" encoding="utf-8"?>
<p:tagLst xmlns:p="http://schemas.openxmlformats.org/presentationml/2006/main">
  <p:tag name="KSO_WM_BEAUTIFY_FLAG" val=""/>
</p:tagLst>
</file>

<file path=ppt/tags/tag982.xml><?xml version="1.0" encoding="utf-8"?>
<p:tagLst xmlns:p="http://schemas.openxmlformats.org/presentationml/2006/main">
  <p:tag name="KSO_WM_BEAUTIFY_FLAG" val=""/>
</p:tagLst>
</file>

<file path=ppt/tags/tag983.xml><?xml version="1.0" encoding="utf-8"?>
<p:tagLst xmlns:p="http://schemas.openxmlformats.org/presentationml/2006/main">
  <p:tag name="KSO_WM_BEAUTIFY_FLAG" val=""/>
</p:tagLst>
</file>

<file path=ppt/tags/tag984.xml><?xml version="1.0" encoding="utf-8"?>
<p:tagLst xmlns:p="http://schemas.openxmlformats.org/presentationml/2006/main">
  <p:tag name="KSO_WM_BEAUTIFY_FLAG" val=""/>
</p:tagLst>
</file>

<file path=ppt/tags/tag985.xml><?xml version="1.0" encoding="utf-8"?>
<p:tagLst xmlns:p="http://schemas.openxmlformats.org/presentationml/2006/main">
  <p:tag name="KSO_WM_BEAUTIFY_FLAG" val=""/>
</p:tagLst>
</file>

<file path=ppt/tags/tag986.xml><?xml version="1.0" encoding="utf-8"?>
<p:tagLst xmlns:p="http://schemas.openxmlformats.org/presentationml/2006/main">
  <p:tag name="KSO_WM_BEAUTIFY_FLAG" val=""/>
</p:tagLst>
</file>

<file path=ppt/tags/tag987.xml><?xml version="1.0" encoding="utf-8"?>
<p:tagLst xmlns:p="http://schemas.openxmlformats.org/presentationml/2006/main">
  <p:tag name="KSO_WM_BEAUTIFY_FLAG" val=""/>
</p:tagLst>
</file>

<file path=ppt/tags/tag988.xml><?xml version="1.0" encoding="utf-8"?>
<p:tagLst xmlns:p="http://schemas.openxmlformats.org/presentationml/2006/main">
  <p:tag name="KSO_WM_BEAUTIFY_FLAG" val=""/>
</p:tagLst>
</file>

<file path=ppt/tags/tag989.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ags/tag990.xml><?xml version="1.0" encoding="utf-8"?>
<p:tagLst xmlns:p="http://schemas.openxmlformats.org/presentationml/2006/main">
  <p:tag name="KSO_WM_BEAUTIFY_FLAG" val=""/>
</p:tagLst>
</file>

<file path=ppt/tags/tag991.xml><?xml version="1.0" encoding="utf-8"?>
<p:tagLst xmlns:p="http://schemas.openxmlformats.org/presentationml/2006/main">
  <p:tag name="KSO_WM_BEAUTIFY_FLAG" val=""/>
</p:tagLst>
</file>

<file path=ppt/tags/tag992.xml><?xml version="1.0" encoding="utf-8"?>
<p:tagLst xmlns:p="http://schemas.openxmlformats.org/presentationml/2006/main">
  <p:tag name="KSO_WM_BEAUTIFY_FLAG" val=""/>
</p:tagLst>
</file>

<file path=ppt/tags/tag993.xml><?xml version="1.0" encoding="utf-8"?>
<p:tagLst xmlns:p="http://schemas.openxmlformats.org/presentationml/2006/main">
  <p:tag name="KSO_WM_BEAUTIFY_FLAG" val=""/>
</p:tagLst>
</file>

<file path=ppt/tags/tag994.xml><?xml version="1.0" encoding="utf-8"?>
<p:tagLst xmlns:p="http://schemas.openxmlformats.org/presentationml/2006/main">
  <p:tag name="KSO_WM_BEAUTIFY_FLAG" val=""/>
</p:tagLst>
</file>

<file path=ppt/tags/tag995.xml><?xml version="1.0" encoding="utf-8"?>
<p:tagLst xmlns:p="http://schemas.openxmlformats.org/presentationml/2006/main">
  <p:tag name="KSO_WM_BEAUTIFY_FLAG" val=""/>
</p:tagLst>
</file>

<file path=ppt/tags/tag996.xml><?xml version="1.0" encoding="utf-8"?>
<p:tagLst xmlns:p="http://schemas.openxmlformats.org/presentationml/2006/main">
  <p:tag name="KSO_WM_BEAUTIFY_FLAG" val=""/>
</p:tagLst>
</file>

<file path=ppt/tags/tag997.xml><?xml version="1.0" encoding="utf-8"?>
<p:tagLst xmlns:p="http://schemas.openxmlformats.org/presentationml/2006/main">
  <p:tag name="KSO_WM_BEAUTIFY_FLAG" val=""/>
</p:tagLst>
</file>

<file path=ppt/tags/tag998.xml><?xml version="1.0" encoding="utf-8"?>
<p:tagLst xmlns:p="http://schemas.openxmlformats.org/presentationml/2006/main">
  <p:tag name="KSO_WM_BEAUTIFY_FLAG" val=""/>
</p:tagLst>
</file>

<file path=ppt/tags/tag99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Times New Roman"/>
        <a:ea typeface=""/>
        <a:cs typeface=""/>
        <a:font script="Jpan" typeface="游ゴシック Light"/>
        <a:font script="Hang" typeface="맑은 고딕"/>
        <a:font script="Hans" typeface="新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游ゴシック"/>
        <a:font script="Hang" typeface="맑은 고딕"/>
        <a:font script="Hans" typeface="新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新宋体"/>
        <a:ea typeface=""/>
        <a:cs typeface=""/>
        <a:font script="Jpan" typeface="游ゴシック Light"/>
        <a:font script="Hang" typeface="맑은 고딕"/>
        <a:font script="Hans" typeface="新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新宋体"/>
        <a:ea typeface=""/>
        <a:cs typeface=""/>
        <a:font script="Jpan" typeface="游ゴシック"/>
        <a:font script="Hang" typeface="맑은 고딕"/>
        <a:font script="Hans" typeface="新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Times New Roman"/>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12500</Words>
  <Application>WPS 演示</Application>
  <PresentationFormat>宽屏</PresentationFormat>
  <Paragraphs>1332</Paragraphs>
  <Slides>112</Slides>
  <Notes>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306</vt:i4>
      </vt:variant>
      <vt:variant>
        <vt:lpstr>幻灯片标题</vt:lpstr>
      </vt:variant>
      <vt:variant>
        <vt:i4>112</vt:i4>
      </vt:variant>
    </vt:vector>
  </HeadingPairs>
  <TitlesOfParts>
    <vt:vector size="430" baseType="lpstr">
      <vt:lpstr>Arial</vt:lpstr>
      <vt:lpstr>宋体</vt:lpstr>
      <vt:lpstr>Wingdings</vt:lpstr>
      <vt:lpstr>Times New Roman</vt:lpstr>
      <vt:lpstr>新宋体</vt:lpstr>
      <vt:lpstr>方正姚体</vt:lpstr>
      <vt:lpstr>华文楷体</vt:lpstr>
      <vt:lpstr>楷体_GB2312</vt:lpstr>
      <vt:lpstr>微软雅黑</vt:lpstr>
      <vt:lpstr>Arial Unicode MS</vt:lpstr>
      <vt:lpstr>黑体</vt:lpstr>
      <vt:lpstr>Office Theme</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MSDraw</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Visio.Drawing.15</vt:lpstr>
      <vt:lpstr>Equation.3</vt:lpstr>
      <vt:lpstr>Equation.3</vt:lpstr>
      <vt:lpstr>Equation.3</vt:lpstr>
      <vt:lpstr>Equation.3</vt:lpstr>
      <vt:lpstr>Equation.3</vt:lpstr>
      <vt:lpstr>Equation.3</vt:lpstr>
      <vt:lpstr>Equation.3</vt:lpstr>
      <vt:lpstr>Equation.DSMT4</vt:lpstr>
      <vt:lpstr>Equation.3</vt:lpstr>
      <vt:lpstr>Equation.3</vt:lpstr>
      <vt:lpstr>Equation.DSMT4</vt:lpstr>
      <vt:lpstr>Equation.DSMT4</vt:lpstr>
      <vt:lpstr>Visio.Drawing.15</vt:lpstr>
      <vt:lpstr>Equation.3</vt:lpstr>
      <vt:lpstr>Equation.3</vt:lpstr>
      <vt:lpstr>Equation.DSMT4</vt:lpstr>
      <vt:lpstr>Equation.3</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Equation.3</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SHJ</dc:creator>
  <cp:lastModifiedBy>马子寅</cp:lastModifiedBy>
  <cp:revision>1140</cp:revision>
  <dcterms:created xsi:type="dcterms:W3CDTF">2021-04-06T02:41:00Z</dcterms:created>
  <dcterms:modified xsi:type="dcterms:W3CDTF">2023-12-19T14:13:36Z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E2A932090A974C82A33C4EE86B8B6C59</vt:lpwstr>
  </property>
  <property fmtid="{D5CDD505-2E9C-101B-9397-08002B2CF9AE}" pid="3" name="KSOProductBuildVer">
    <vt:lpwstr>2052-12.1.0.15990</vt:lpwstr>
  </property>
</Properties>
</file>